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0" r:id="rId2"/>
  </p:sldMasterIdLst>
  <p:notesMasterIdLst>
    <p:notesMasterId r:id="rId50"/>
  </p:notesMasterIdLst>
  <p:handoutMasterIdLst>
    <p:handoutMasterId r:id="rId51"/>
  </p:handoutMasterIdLst>
  <p:sldIdLst>
    <p:sldId id="354" r:id="rId3"/>
    <p:sldId id="2865" r:id="rId4"/>
    <p:sldId id="2669" r:id="rId5"/>
    <p:sldId id="2667" r:id="rId6"/>
    <p:sldId id="2849" r:id="rId7"/>
    <p:sldId id="2781" r:id="rId8"/>
    <p:sldId id="2886" r:id="rId9"/>
    <p:sldId id="2887" r:id="rId10"/>
    <p:sldId id="2888" r:id="rId11"/>
    <p:sldId id="2881" r:id="rId12"/>
    <p:sldId id="2882" r:id="rId13"/>
    <p:sldId id="2883" r:id="rId14"/>
    <p:sldId id="2866" r:id="rId15"/>
    <p:sldId id="2851" r:id="rId16"/>
    <p:sldId id="2862" r:id="rId17"/>
    <p:sldId id="2853" r:id="rId18"/>
    <p:sldId id="2842" r:id="rId19"/>
    <p:sldId id="2884" r:id="rId20"/>
    <p:sldId id="2885" r:id="rId21"/>
    <p:sldId id="2889" r:id="rId22"/>
    <p:sldId id="2839" r:id="rId23"/>
    <p:sldId id="2840" r:id="rId24"/>
    <p:sldId id="2841" r:id="rId25"/>
    <p:sldId id="2863" r:id="rId26"/>
    <p:sldId id="2890" r:id="rId27"/>
    <p:sldId id="2796" r:id="rId28"/>
    <p:sldId id="2833" r:id="rId29"/>
    <p:sldId id="2820" r:id="rId30"/>
    <p:sldId id="2821" r:id="rId31"/>
    <p:sldId id="2834" r:id="rId32"/>
    <p:sldId id="2835" r:id="rId33"/>
    <p:sldId id="2836" r:id="rId34"/>
    <p:sldId id="2891" r:id="rId35"/>
    <p:sldId id="275" r:id="rId36"/>
    <p:sldId id="2832" r:id="rId37"/>
    <p:sldId id="2838" r:id="rId38"/>
    <p:sldId id="2864" r:id="rId39"/>
    <p:sldId id="2859" r:id="rId40"/>
    <p:sldId id="2860" r:id="rId41"/>
    <p:sldId id="2845" r:id="rId42"/>
    <p:sldId id="2656" r:id="rId43"/>
    <p:sldId id="2861" r:id="rId44"/>
    <p:sldId id="2722" r:id="rId45"/>
    <p:sldId id="2732" r:id="rId46"/>
    <p:sldId id="2701" r:id="rId47"/>
    <p:sldId id="2702" r:id="rId48"/>
    <p:sldId id="2703" r:id="rId49"/>
  </p:sldIdLst>
  <p:sldSz cx="9144000" cy="5143500" type="screen16x9"/>
  <p:notesSz cx="6742113" cy="9875838"/>
  <p:defaultTextStyle>
    <a:defPPr>
      <a:defRPr lang="ja-JP"/>
    </a:defPPr>
    <a:lvl1pPr marL="0" algn="l" defTabSz="457189" rtl="0" eaLnBrk="1" latinLnBrk="0" hangingPunct="1">
      <a:defRPr kumimoji="1" sz="1800" kern="1200">
        <a:solidFill>
          <a:schemeClr val="tx1"/>
        </a:solidFill>
        <a:latin typeface="+mn-lt"/>
        <a:ea typeface="+mn-ea"/>
        <a:cs typeface="+mn-cs"/>
      </a:defRPr>
    </a:lvl1pPr>
    <a:lvl2pPr marL="457189" algn="l" defTabSz="457189" rtl="0" eaLnBrk="1" latinLnBrk="0" hangingPunct="1">
      <a:defRPr kumimoji="1" sz="1800" kern="1200">
        <a:solidFill>
          <a:schemeClr val="tx1"/>
        </a:solidFill>
        <a:latin typeface="+mn-lt"/>
        <a:ea typeface="+mn-ea"/>
        <a:cs typeface="+mn-cs"/>
      </a:defRPr>
    </a:lvl2pPr>
    <a:lvl3pPr marL="914378" algn="l" defTabSz="457189" rtl="0" eaLnBrk="1" latinLnBrk="0" hangingPunct="1">
      <a:defRPr kumimoji="1" sz="1800" kern="1200">
        <a:solidFill>
          <a:schemeClr val="tx1"/>
        </a:solidFill>
        <a:latin typeface="+mn-lt"/>
        <a:ea typeface="+mn-ea"/>
        <a:cs typeface="+mn-cs"/>
      </a:defRPr>
    </a:lvl3pPr>
    <a:lvl4pPr marL="1371566" algn="l" defTabSz="457189" rtl="0" eaLnBrk="1" latinLnBrk="0" hangingPunct="1">
      <a:defRPr kumimoji="1" sz="1800" kern="1200">
        <a:solidFill>
          <a:schemeClr val="tx1"/>
        </a:solidFill>
        <a:latin typeface="+mn-lt"/>
        <a:ea typeface="+mn-ea"/>
        <a:cs typeface="+mn-cs"/>
      </a:defRPr>
    </a:lvl4pPr>
    <a:lvl5pPr marL="1828754" algn="l" defTabSz="457189" rtl="0" eaLnBrk="1" latinLnBrk="0" hangingPunct="1">
      <a:defRPr kumimoji="1" sz="1800" kern="1200">
        <a:solidFill>
          <a:schemeClr val="tx1"/>
        </a:solidFill>
        <a:latin typeface="+mn-lt"/>
        <a:ea typeface="+mn-ea"/>
        <a:cs typeface="+mn-cs"/>
      </a:defRPr>
    </a:lvl5pPr>
    <a:lvl6pPr marL="2285943" algn="l" defTabSz="457189" rtl="0" eaLnBrk="1" latinLnBrk="0" hangingPunct="1">
      <a:defRPr kumimoji="1" sz="1800" kern="1200">
        <a:solidFill>
          <a:schemeClr val="tx1"/>
        </a:solidFill>
        <a:latin typeface="+mn-lt"/>
        <a:ea typeface="+mn-ea"/>
        <a:cs typeface="+mn-cs"/>
      </a:defRPr>
    </a:lvl6pPr>
    <a:lvl7pPr marL="2743132" algn="l" defTabSz="457189" rtl="0" eaLnBrk="1" latinLnBrk="0" hangingPunct="1">
      <a:defRPr kumimoji="1" sz="1800" kern="1200">
        <a:solidFill>
          <a:schemeClr val="tx1"/>
        </a:solidFill>
        <a:latin typeface="+mn-lt"/>
        <a:ea typeface="+mn-ea"/>
        <a:cs typeface="+mn-cs"/>
      </a:defRPr>
    </a:lvl7pPr>
    <a:lvl8pPr marL="3200320" algn="l" defTabSz="457189" rtl="0" eaLnBrk="1" latinLnBrk="0" hangingPunct="1">
      <a:defRPr kumimoji="1" sz="1800" kern="1200">
        <a:solidFill>
          <a:schemeClr val="tx1"/>
        </a:solidFill>
        <a:latin typeface="+mn-lt"/>
        <a:ea typeface="+mn-ea"/>
        <a:cs typeface="+mn-cs"/>
      </a:defRPr>
    </a:lvl8pPr>
    <a:lvl9pPr marL="3657509" algn="l" defTabSz="457189"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4CC"/>
    <a:srgbClr val="1592B4"/>
    <a:srgbClr val="0091B3"/>
    <a:srgbClr val="3333CC"/>
    <a:srgbClr val="FFFFFF"/>
    <a:srgbClr val="1BA3D5"/>
    <a:srgbClr val="C1E3F1"/>
    <a:srgbClr val="282525"/>
    <a:srgbClr val="001052"/>
    <a:srgbClr val="527AB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87" autoAdjust="0"/>
    <p:restoredTop sz="94614" autoAdjust="0"/>
  </p:normalViewPr>
  <p:slideViewPr>
    <p:cSldViewPr snapToGrid="0" snapToObjects="1">
      <p:cViewPr varScale="1">
        <p:scale>
          <a:sx n="150" d="100"/>
          <a:sy n="150" d="100"/>
        </p:scale>
        <p:origin x="654" y="108"/>
      </p:cViewPr>
      <p:guideLst>
        <p:guide orient="horz" pos="162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59" d="100"/>
          <a:sy n="59" d="100"/>
        </p:scale>
        <p:origin x="3065" y="5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石川 貴章" userId="cb12c537e8289941" providerId="LiveId" clId="{A47FA1FE-BB50-4945-953B-506827E7C11F}"/>
    <pc:docChg chg="undo custSel addSld delSld modSld sldOrd modMainMaster modSection">
      <pc:chgData name="石川 貴章" userId="cb12c537e8289941" providerId="LiveId" clId="{A47FA1FE-BB50-4945-953B-506827E7C11F}" dt="2023-02-14T02:20:45.923" v="113" actId="14100"/>
      <pc:docMkLst>
        <pc:docMk/>
      </pc:docMkLst>
      <pc:sldChg chg="addSp delSp modSp">
        <pc:chgData name="石川 貴章" userId="cb12c537e8289941" providerId="LiveId" clId="{A47FA1FE-BB50-4945-953B-506827E7C11F}" dt="2023-02-14T02:20:45.923" v="113" actId="14100"/>
        <pc:sldMkLst>
          <pc:docMk/>
          <pc:sldMk cId="0" sldId="295"/>
        </pc:sldMkLst>
        <pc:picChg chg="del">
          <ac:chgData name="石川 貴章" userId="cb12c537e8289941" providerId="LiveId" clId="{A47FA1FE-BB50-4945-953B-506827E7C11F}" dt="2023-02-14T02:20:34.659" v="107" actId="478"/>
          <ac:picMkLst>
            <pc:docMk/>
            <pc:sldMk cId="0" sldId="295"/>
            <ac:picMk id="5" creationId="{C858BE27-2282-4A18-23DB-B72FADB7DC30}"/>
          </ac:picMkLst>
        </pc:picChg>
        <pc:picChg chg="add mod">
          <ac:chgData name="石川 貴章" userId="cb12c537e8289941" providerId="LiveId" clId="{A47FA1FE-BB50-4945-953B-506827E7C11F}" dt="2023-02-14T02:20:45.923" v="113" actId="14100"/>
          <ac:picMkLst>
            <pc:docMk/>
            <pc:sldMk cId="0" sldId="295"/>
            <ac:picMk id="6" creationId="{71A03293-6C87-86C3-A81A-96A0CC509A5D}"/>
          </ac:picMkLst>
        </pc:picChg>
      </pc:sldChg>
      <pc:sldChg chg="modSp mod">
        <pc:chgData name="石川 貴章" userId="cb12c537e8289941" providerId="LiveId" clId="{A47FA1FE-BB50-4945-953B-506827E7C11F}" dt="2023-01-10T00:56:56.276" v="3" actId="20577"/>
        <pc:sldMkLst>
          <pc:docMk/>
          <pc:sldMk cId="796035168" sldId="354"/>
        </pc:sldMkLst>
        <pc:spChg chg="mod">
          <ac:chgData name="石川 貴章" userId="cb12c537e8289941" providerId="LiveId" clId="{A47FA1FE-BB50-4945-953B-506827E7C11F}" dt="2023-01-10T00:56:56.276" v="3" actId="20577"/>
          <ac:spMkLst>
            <pc:docMk/>
            <pc:sldMk cId="796035168" sldId="354"/>
            <ac:spMk id="6" creationId="{00000000-0000-0000-0000-000000000000}"/>
          </ac:spMkLst>
        </pc:spChg>
      </pc:sldChg>
      <pc:sldChg chg="modSp mod">
        <pc:chgData name="石川 貴章" userId="cb12c537e8289941" providerId="LiveId" clId="{A47FA1FE-BB50-4945-953B-506827E7C11F}" dt="2023-02-03T05:13:37.525" v="106" actId="14100"/>
        <pc:sldMkLst>
          <pc:docMk/>
          <pc:sldMk cId="1413845371" sldId="2659"/>
        </pc:sldMkLst>
        <pc:spChg chg="mod">
          <ac:chgData name="石川 貴章" userId="cb12c537e8289941" providerId="LiveId" clId="{A47FA1FE-BB50-4945-953B-506827E7C11F}" dt="2023-02-03T05:13:37.525" v="106" actId="14100"/>
          <ac:spMkLst>
            <pc:docMk/>
            <pc:sldMk cId="1413845371" sldId="2659"/>
            <ac:spMk id="2" creationId="{AC3A2B3B-EB66-487C-9886-088670A146AB}"/>
          </ac:spMkLst>
        </pc:spChg>
      </pc:sldChg>
      <pc:sldChg chg="addSp modSp mod">
        <pc:chgData name="石川 貴章" userId="cb12c537e8289941" providerId="LiveId" clId="{A47FA1FE-BB50-4945-953B-506827E7C11F}" dt="2023-02-03T05:11:33.687" v="104" actId="1076"/>
        <pc:sldMkLst>
          <pc:docMk/>
          <pc:sldMk cId="3533050708" sldId="2695"/>
        </pc:sldMkLst>
        <pc:spChg chg="add mod">
          <ac:chgData name="石川 貴章" userId="cb12c537e8289941" providerId="LiveId" clId="{A47FA1FE-BB50-4945-953B-506827E7C11F}" dt="2023-02-03T05:11:33.687" v="104" actId="1076"/>
          <ac:spMkLst>
            <pc:docMk/>
            <pc:sldMk cId="3533050708" sldId="2695"/>
            <ac:spMk id="2" creationId="{2EB29989-8D51-0E9C-4744-48D953905700}"/>
          </ac:spMkLst>
        </pc:spChg>
        <pc:spChg chg="mod">
          <ac:chgData name="石川 貴章" userId="cb12c537e8289941" providerId="LiveId" clId="{A47FA1FE-BB50-4945-953B-506827E7C11F}" dt="2023-02-03T05:10:32.997" v="75" actId="20577"/>
          <ac:spMkLst>
            <pc:docMk/>
            <pc:sldMk cId="3533050708" sldId="2695"/>
            <ac:spMk id="71" creationId="{0DF82B3E-4FEE-4D6C-858F-E8D5FCD695A0}"/>
          </ac:spMkLst>
        </pc:spChg>
        <pc:grpChg chg="mod">
          <ac:chgData name="石川 貴章" userId="cb12c537e8289941" providerId="LiveId" clId="{A47FA1FE-BB50-4945-953B-506827E7C11F}" dt="2023-02-03T05:10:46.517" v="76" actId="1076"/>
          <ac:grpSpMkLst>
            <pc:docMk/>
            <pc:sldMk cId="3533050708" sldId="2695"/>
            <ac:grpSpMk id="81" creationId="{4100864E-4C56-4DEA-A073-8E5DFDC096D7}"/>
          </ac:grpSpMkLst>
        </pc:grpChg>
        <pc:grpChg chg="mod">
          <ac:chgData name="石川 貴章" userId="cb12c537e8289941" providerId="LiveId" clId="{A47FA1FE-BB50-4945-953B-506827E7C11F}" dt="2023-02-03T05:11:03.725" v="96" actId="1076"/>
          <ac:grpSpMkLst>
            <pc:docMk/>
            <pc:sldMk cId="3533050708" sldId="2695"/>
            <ac:grpSpMk id="94" creationId="{AF486095-B756-4351-B1F9-83D42A8BC3A3}"/>
          </ac:grpSpMkLst>
        </pc:grpChg>
        <pc:picChg chg="mod">
          <ac:chgData name="石川 貴章" userId="cb12c537e8289941" providerId="LiveId" clId="{A47FA1FE-BB50-4945-953B-506827E7C11F}" dt="2023-02-03T05:11:03.725" v="96" actId="1076"/>
          <ac:picMkLst>
            <pc:docMk/>
            <pc:sldMk cId="3533050708" sldId="2695"/>
            <ac:picMk id="35" creationId="{6A6BA83D-2402-4F91-8F81-1CF9D31EA760}"/>
          </ac:picMkLst>
        </pc:picChg>
        <pc:picChg chg="mod">
          <ac:chgData name="石川 貴章" userId="cb12c537e8289941" providerId="LiveId" clId="{A47FA1FE-BB50-4945-953B-506827E7C11F}" dt="2023-02-03T05:11:03.725" v="96" actId="1076"/>
          <ac:picMkLst>
            <pc:docMk/>
            <pc:sldMk cId="3533050708" sldId="2695"/>
            <ac:picMk id="76" creationId="{6C81A4A7-E36F-412F-94F1-38818618C5FD}"/>
          </ac:picMkLst>
        </pc:picChg>
        <pc:picChg chg="mod">
          <ac:chgData name="石川 貴章" userId="cb12c537e8289941" providerId="LiveId" clId="{A47FA1FE-BB50-4945-953B-506827E7C11F}" dt="2023-02-03T05:11:03.725" v="96" actId="1076"/>
          <ac:picMkLst>
            <pc:docMk/>
            <pc:sldMk cId="3533050708" sldId="2695"/>
            <ac:picMk id="77" creationId="{79494E93-00AF-4A94-839D-AEBA6F1CBA0B}"/>
          </ac:picMkLst>
        </pc:picChg>
        <pc:picChg chg="mod">
          <ac:chgData name="石川 貴章" userId="cb12c537e8289941" providerId="LiveId" clId="{A47FA1FE-BB50-4945-953B-506827E7C11F}" dt="2023-02-03T05:11:20.975" v="100" actId="1076"/>
          <ac:picMkLst>
            <pc:docMk/>
            <pc:sldMk cId="3533050708" sldId="2695"/>
            <ac:picMk id="83" creationId="{935266E2-EDBB-4C26-B0A8-9A28734FD882}"/>
          </ac:picMkLst>
        </pc:picChg>
        <pc:cxnChg chg="mod">
          <ac:chgData name="石川 貴章" userId="cb12c537e8289941" providerId="LiveId" clId="{A47FA1FE-BB50-4945-953B-506827E7C11F}" dt="2023-02-03T05:11:03.725" v="96" actId="1076"/>
          <ac:cxnSpMkLst>
            <pc:docMk/>
            <pc:sldMk cId="3533050708" sldId="2695"/>
            <ac:cxnSpMk id="17" creationId="{CA7A3836-C789-4772-A242-9E44C4FDADED}"/>
          </ac:cxnSpMkLst>
        </pc:cxnChg>
      </pc:sldChg>
      <pc:sldChg chg="ord">
        <pc:chgData name="石川 貴章" userId="cb12c537e8289941" providerId="LiveId" clId="{A47FA1FE-BB50-4945-953B-506827E7C11F}" dt="2023-02-03T04:53:10.364" v="9"/>
        <pc:sldMkLst>
          <pc:docMk/>
          <pc:sldMk cId="2590345405" sldId="2769"/>
        </pc:sldMkLst>
      </pc:sldChg>
      <pc:sldChg chg="ord">
        <pc:chgData name="石川 貴章" userId="cb12c537e8289941" providerId="LiveId" clId="{A47FA1FE-BB50-4945-953B-506827E7C11F}" dt="2023-02-03T04:53:11.852" v="11"/>
        <pc:sldMkLst>
          <pc:docMk/>
          <pc:sldMk cId="446766882" sldId="2770"/>
        </pc:sldMkLst>
      </pc:sldChg>
      <pc:sldChg chg="del">
        <pc:chgData name="石川 貴章" userId="cb12c537e8289941" providerId="LiveId" clId="{A47FA1FE-BB50-4945-953B-506827E7C11F}" dt="2023-02-03T04:52:33.629" v="7" actId="2696"/>
        <pc:sldMkLst>
          <pc:docMk/>
          <pc:sldMk cId="365385407" sldId="2808"/>
        </pc:sldMkLst>
      </pc:sldChg>
      <pc:sldChg chg="ord">
        <pc:chgData name="石川 貴章" userId="cb12c537e8289941" providerId="LiveId" clId="{A47FA1FE-BB50-4945-953B-506827E7C11F}" dt="2023-02-03T04:53:28.640" v="13"/>
        <pc:sldMkLst>
          <pc:docMk/>
          <pc:sldMk cId="1778749450" sldId="2816"/>
        </pc:sldMkLst>
      </pc:sldChg>
      <pc:sldChg chg="ord">
        <pc:chgData name="石川 貴章" userId="cb12c537e8289941" providerId="LiveId" clId="{A47FA1FE-BB50-4945-953B-506827E7C11F}" dt="2023-02-03T04:53:28.640" v="13"/>
        <pc:sldMkLst>
          <pc:docMk/>
          <pc:sldMk cId="2082382698" sldId="2817"/>
        </pc:sldMkLst>
      </pc:sldChg>
      <pc:sldChg chg="add del">
        <pc:chgData name="石川 貴章" userId="cb12c537e8289941" providerId="LiveId" clId="{A47FA1FE-BB50-4945-953B-506827E7C11F}" dt="2023-02-03T04:55:15.556" v="25" actId="2696"/>
        <pc:sldMkLst>
          <pc:docMk/>
          <pc:sldMk cId="3764480053" sldId="2825"/>
        </pc:sldMkLst>
      </pc:sldChg>
      <pc:sldChg chg="add del">
        <pc:chgData name="石川 貴章" userId="cb12c537e8289941" providerId="LiveId" clId="{A47FA1FE-BB50-4945-953B-506827E7C11F}" dt="2023-02-03T04:55:15.556" v="25" actId="2696"/>
        <pc:sldMkLst>
          <pc:docMk/>
          <pc:sldMk cId="4281320986" sldId="2826"/>
        </pc:sldMkLst>
      </pc:sldChg>
      <pc:sldChg chg="add del">
        <pc:chgData name="石川 貴章" userId="cb12c537e8289941" providerId="LiveId" clId="{A47FA1FE-BB50-4945-953B-506827E7C11F}" dt="2023-02-03T04:55:15.556" v="25" actId="2696"/>
        <pc:sldMkLst>
          <pc:docMk/>
          <pc:sldMk cId="63891538" sldId="2827"/>
        </pc:sldMkLst>
      </pc:sldChg>
      <pc:sldChg chg="ord">
        <pc:chgData name="石川 貴章" userId="cb12c537e8289941" providerId="LiveId" clId="{A47FA1FE-BB50-4945-953B-506827E7C11F}" dt="2023-02-03T04:55:21.697" v="27"/>
        <pc:sldMkLst>
          <pc:docMk/>
          <pc:sldMk cId="0" sldId="2829"/>
        </pc:sldMkLst>
      </pc:sldChg>
      <pc:sldChg chg="add">
        <pc:chgData name="石川 貴章" userId="cb12c537e8289941" providerId="LiveId" clId="{A47FA1FE-BB50-4945-953B-506827E7C11F}" dt="2023-02-03T04:52:29.446" v="6"/>
        <pc:sldMkLst>
          <pc:docMk/>
          <pc:sldMk cId="1306082171" sldId="2838"/>
        </pc:sldMkLst>
      </pc:sldChg>
      <pc:sldChg chg="add ord">
        <pc:chgData name="石川 貴章" userId="cb12c537e8289941" providerId="LiveId" clId="{A47FA1FE-BB50-4945-953B-506827E7C11F}" dt="2023-02-03T04:54:08.122" v="16"/>
        <pc:sldMkLst>
          <pc:docMk/>
          <pc:sldMk cId="81421221" sldId="2839"/>
        </pc:sldMkLst>
      </pc:sldChg>
      <pc:sldChg chg="add ord">
        <pc:chgData name="石川 貴章" userId="cb12c537e8289941" providerId="LiveId" clId="{A47FA1FE-BB50-4945-953B-506827E7C11F}" dt="2023-02-03T04:54:08.122" v="16"/>
        <pc:sldMkLst>
          <pc:docMk/>
          <pc:sldMk cId="829511912" sldId="2840"/>
        </pc:sldMkLst>
      </pc:sldChg>
      <pc:sldChg chg="add ord">
        <pc:chgData name="石川 貴章" userId="cb12c537e8289941" providerId="LiveId" clId="{A47FA1FE-BB50-4945-953B-506827E7C11F}" dt="2023-02-03T04:54:08.122" v="16"/>
        <pc:sldMkLst>
          <pc:docMk/>
          <pc:sldMk cId="682623473" sldId="2841"/>
        </pc:sldMkLst>
      </pc:sldChg>
      <pc:sldChg chg="add ord">
        <pc:chgData name="石川 貴章" userId="cb12c537e8289941" providerId="LiveId" clId="{A47FA1FE-BB50-4945-953B-506827E7C11F}" dt="2023-02-03T04:54:08.122" v="16"/>
        <pc:sldMkLst>
          <pc:docMk/>
          <pc:sldMk cId="3744034760" sldId="2857"/>
        </pc:sldMkLst>
      </pc:sldChg>
      <pc:sldChg chg="add ord">
        <pc:chgData name="石川 貴章" userId="cb12c537e8289941" providerId="LiveId" clId="{A47FA1FE-BB50-4945-953B-506827E7C11F}" dt="2023-02-03T04:54:08.122" v="16"/>
        <pc:sldMkLst>
          <pc:docMk/>
          <pc:sldMk cId="589116648" sldId="2858"/>
        </pc:sldMkLst>
      </pc:sldChg>
      <pc:sldMasterChg chg="modSldLayout">
        <pc:chgData name="石川 貴章" userId="cb12c537e8289941" providerId="LiveId" clId="{A47FA1FE-BB50-4945-953B-506827E7C11F}" dt="2023-01-10T00:57:06.644" v="5" actId="20577"/>
        <pc:sldMasterMkLst>
          <pc:docMk/>
          <pc:sldMasterMk cId="1292425561" sldId="2147483670"/>
        </pc:sldMasterMkLst>
        <pc:sldLayoutChg chg="modSp mod">
          <pc:chgData name="石川 貴章" userId="cb12c537e8289941" providerId="LiveId" clId="{A47FA1FE-BB50-4945-953B-506827E7C11F}" dt="2023-01-10T00:57:06.644" v="5" actId="20577"/>
          <pc:sldLayoutMkLst>
            <pc:docMk/>
            <pc:sldMasterMk cId="1292425561" sldId="2147483670"/>
            <pc:sldLayoutMk cId="3631635196" sldId="2147483671"/>
          </pc:sldLayoutMkLst>
          <pc:spChg chg="mod">
            <ac:chgData name="石川 貴章" userId="cb12c537e8289941" providerId="LiveId" clId="{A47FA1FE-BB50-4945-953B-506827E7C11F}" dt="2023-01-10T00:57:06.644" v="5" actId="20577"/>
            <ac:spMkLst>
              <pc:docMk/>
              <pc:sldMasterMk cId="1292425561" sldId="2147483670"/>
              <pc:sldLayoutMk cId="3631635196" sldId="2147483671"/>
              <ac:spMk id="12" creationId="{C894A008-D13C-484D-847D-2E7189E8FDA1}"/>
            </ac:spMkLst>
          </pc:spChg>
        </pc:sldLayoutChg>
      </pc:sldMasterChg>
    </pc:docChg>
  </pc:docChgLst>
  <pc:docChgLst>
    <pc:chgData name="石川 貴章" userId="cb12c537e8289941" providerId="LiveId" clId="{084955DB-B25F-4FD9-8828-4CB75C2DDCBF}"/>
    <pc:docChg chg="undo custSel addSld delSld modSld sldOrd modSection">
      <pc:chgData name="石川 貴章" userId="cb12c537e8289941" providerId="LiveId" clId="{084955DB-B25F-4FD9-8828-4CB75C2DDCBF}" dt="2022-12-23T06:40:34.315" v="734" actId="20577"/>
      <pc:docMkLst>
        <pc:docMk/>
      </pc:docMkLst>
      <pc:sldChg chg="addSp delSp modSp modAnim">
        <pc:chgData name="石川 貴章" userId="cb12c537e8289941" providerId="LiveId" clId="{084955DB-B25F-4FD9-8828-4CB75C2DDCBF}" dt="2022-12-13T01:42:21.582" v="674" actId="14100"/>
        <pc:sldMkLst>
          <pc:docMk/>
          <pc:sldMk cId="0" sldId="295"/>
        </pc:sldMkLst>
        <pc:picChg chg="add mod">
          <ac:chgData name="石川 貴章" userId="cb12c537e8289941" providerId="LiveId" clId="{084955DB-B25F-4FD9-8828-4CB75C2DDCBF}" dt="2022-12-13T01:42:21.582" v="674" actId="14100"/>
          <ac:picMkLst>
            <pc:docMk/>
            <pc:sldMk cId="0" sldId="295"/>
            <ac:picMk id="5" creationId="{C858BE27-2282-4A18-23DB-B72FADB7DC30}"/>
          </ac:picMkLst>
        </pc:picChg>
        <pc:picChg chg="del mod">
          <ac:chgData name="石川 貴章" userId="cb12c537e8289941" providerId="LiveId" clId="{084955DB-B25F-4FD9-8828-4CB75C2DDCBF}" dt="2022-12-13T01:41:26.929" v="664" actId="478"/>
          <ac:picMkLst>
            <pc:docMk/>
            <pc:sldMk cId="0" sldId="295"/>
            <ac:picMk id="6" creationId="{36E205BC-8216-6037-E561-F5C25F0BB032}"/>
          </ac:picMkLst>
        </pc:picChg>
      </pc:sldChg>
      <pc:sldChg chg="modSp mod">
        <pc:chgData name="石川 貴章" userId="cb12c537e8289941" providerId="LiveId" clId="{084955DB-B25F-4FD9-8828-4CB75C2DDCBF}" dt="2022-12-07T04:53:28.650" v="536" actId="255"/>
        <pc:sldMkLst>
          <pc:docMk/>
          <pc:sldMk cId="796035168" sldId="354"/>
        </pc:sldMkLst>
        <pc:spChg chg="mod">
          <ac:chgData name="石川 貴章" userId="cb12c537e8289941" providerId="LiveId" clId="{084955DB-B25F-4FD9-8828-4CB75C2DDCBF}" dt="2022-12-07T04:53:28.650" v="536" actId="255"/>
          <ac:spMkLst>
            <pc:docMk/>
            <pc:sldMk cId="796035168" sldId="354"/>
            <ac:spMk id="5" creationId="{2C88A7EB-C8C5-E4A7-8FFB-23549693E01D}"/>
          </ac:spMkLst>
        </pc:spChg>
        <pc:spChg chg="mod">
          <ac:chgData name="石川 貴章" userId="cb12c537e8289941" providerId="LiveId" clId="{084955DB-B25F-4FD9-8828-4CB75C2DDCBF}" dt="2022-11-27T23:54:52.553" v="396" actId="403"/>
          <ac:spMkLst>
            <pc:docMk/>
            <pc:sldMk cId="796035168" sldId="354"/>
            <ac:spMk id="6" creationId="{00000000-0000-0000-0000-000000000000}"/>
          </ac:spMkLst>
        </pc:spChg>
      </pc:sldChg>
      <pc:sldChg chg="modAnim">
        <pc:chgData name="石川 貴章" userId="cb12c537e8289941" providerId="LiveId" clId="{084955DB-B25F-4FD9-8828-4CB75C2DDCBF}" dt="2022-11-25T02:56:42.080" v="10"/>
        <pc:sldMkLst>
          <pc:docMk/>
          <pc:sldMk cId="17625476" sldId="2645"/>
        </pc:sldMkLst>
      </pc:sldChg>
      <pc:sldChg chg="modAnim">
        <pc:chgData name="石川 貴章" userId="cb12c537e8289941" providerId="LiveId" clId="{084955DB-B25F-4FD9-8828-4CB75C2DDCBF}" dt="2022-11-25T02:56:46.098" v="11"/>
        <pc:sldMkLst>
          <pc:docMk/>
          <pc:sldMk cId="1934334227" sldId="2647"/>
        </pc:sldMkLst>
      </pc:sldChg>
      <pc:sldChg chg="modAnim">
        <pc:chgData name="石川 貴章" userId="cb12c537e8289941" providerId="LiveId" clId="{084955DB-B25F-4FD9-8828-4CB75C2DDCBF}" dt="2022-11-25T02:56:49.849" v="12"/>
        <pc:sldMkLst>
          <pc:docMk/>
          <pc:sldMk cId="1606735366" sldId="2648"/>
        </pc:sldMkLst>
      </pc:sldChg>
      <pc:sldChg chg="modAnim">
        <pc:chgData name="石川 貴章" userId="cb12c537e8289941" providerId="LiveId" clId="{084955DB-B25F-4FD9-8828-4CB75C2DDCBF}" dt="2022-11-25T02:56:54.980" v="13"/>
        <pc:sldMkLst>
          <pc:docMk/>
          <pc:sldMk cId="3511915910" sldId="2651"/>
        </pc:sldMkLst>
      </pc:sldChg>
      <pc:sldChg chg="modAnim">
        <pc:chgData name="石川 貴章" userId="cb12c537e8289941" providerId="LiveId" clId="{084955DB-B25F-4FD9-8828-4CB75C2DDCBF}" dt="2022-11-25T02:56:59.505" v="14"/>
        <pc:sldMkLst>
          <pc:docMk/>
          <pc:sldMk cId="1904361006" sldId="2654"/>
        </pc:sldMkLst>
      </pc:sldChg>
      <pc:sldChg chg="modAnim">
        <pc:chgData name="石川 貴章" userId="cb12c537e8289941" providerId="LiveId" clId="{084955DB-B25F-4FD9-8828-4CB75C2DDCBF}" dt="2022-11-25T02:57:07.680" v="15"/>
        <pc:sldMkLst>
          <pc:docMk/>
          <pc:sldMk cId="3626271171" sldId="2658"/>
        </pc:sldMkLst>
      </pc:sldChg>
      <pc:sldChg chg="modAnim">
        <pc:chgData name="石川 貴章" userId="cb12c537e8289941" providerId="LiveId" clId="{084955DB-B25F-4FD9-8828-4CB75C2DDCBF}" dt="2022-11-25T02:55:30.048" v="5"/>
        <pc:sldMkLst>
          <pc:docMk/>
          <pc:sldMk cId="810090461" sldId="2667"/>
        </pc:sldMkLst>
      </pc:sldChg>
      <pc:sldChg chg="modAnim">
        <pc:chgData name="石川 貴章" userId="cb12c537e8289941" providerId="LiveId" clId="{084955DB-B25F-4FD9-8828-4CB75C2DDCBF}" dt="2022-11-25T02:55:24.412" v="4"/>
        <pc:sldMkLst>
          <pc:docMk/>
          <pc:sldMk cId="1809596913" sldId="2669"/>
        </pc:sldMkLst>
      </pc:sldChg>
      <pc:sldChg chg="modAnim">
        <pc:chgData name="石川 貴章" userId="cb12c537e8289941" providerId="LiveId" clId="{084955DB-B25F-4FD9-8828-4CB75C2DDCBF}" dt="2022-11-25T02:57:12.830" v="16"/>
        <pc:sldMkLst>
          <pc:docMk/>
          <pc:sldMk cId="1408701663" sldId="2672"/>
        </pc:sldMkLst>
      </pc:sldChg>
      <pc:sldChg chg="modAnim">
        <pc:chgData name="石川 貴章" userId="cb12c537e8289941" providerId="LiveId" clId="{084955DB-B25F-4FD9-8828-4CB75C2DDCBF}" dt="2022-11-25T02:58:52.555" v="19"/>
        <pc:sldMkLst>
          <pc:docMk/>
          <pc:sldMk cId="3533050708" sldId="2695"/>
        </pc:sldMkLst>
      </pc:sldChg>
      <pc:sldChg chg="ord">
        <pc:chgData name="石川 貴章" userId="cb12c537e8289941" providerId="LiveId" clId="{084955DB-B25F-4FD9-8828-4CB75C2DDCBF}" dt="2022-12-13T01:40:21.287" v="662"/>
        <pc:sldMkLst>
          <pc:docMk/>
          <pc:sldMk cId="1648932620" sldId="2738"/>
        </pc:sldMkLst>
      </pc:sldChg>
      <pc:sldChg chg="del">
        <pc:chgData name="石川 貴章" userId="cb12c537e8289941" providerId="LiveId" clId="{084955DB-B25F-4FD9-8828-4CB75C2DDCBF}" dt="2022-12-07T02:06:23.450" v="402" actId="2696"/>
        <pc:sldMkLst>
          <pc:docMk/>
          <pc:sldMk cId="1939819512" sldId="2741"/>
        </pc:sldMkLst>
      </pc:sldChg>
      <pc:sldChg chg="del">
        <pc:chgData name="石川 貴章" userId="cb12c537e8289941" providerId="LiveId" clId="{084955DB-B25F-4FD9-8828-4CB75C2DDCBF}" dt="2022-12-07T02:06:23.450" v="402" actId="2696"/>
        <pc:sldMkLst>
          <pc:docMk/>
          <pc:sldMk cId="1765466547" sldId="2742"/>
        </pc:sldMkLst>
      </pc:sldChg>
      <pc:sldChg chg="del">
        <pc:chgData name="石川 貴章" userId="cb12c537e8289941" providerId="LiveId" clId="{084955DB-B25F-4FD9-8828-4CB75C2DDCBF}" dt="2022-12-07T02:06:23.450" v="402" actId="2696"/>
        <pc:sldMkLst>
          <pc:docMk/>
          <pc:sldMk cId="832489680" sldId="2743"/>
        </pc:sldMkLst>
      </pc:sldChg>
      <pc:sldChg chg="del">
        <pc:chgData name="石川 貴章" userId="cb12c537e8289941" providerId="LiveId" clId="{084955DB-B25F-4FD9-8828-4CB75C2DDCBF}" dt="2022-12-07T02:06:23.450" v="402" actId="2696"/>
        <pc:sldMkLst>
          <pc:docMk/>
          <pc:sldMk cId="2483646974" sldId="2745"/>
        </pc:sldMkLst>
      </pc:sldChg>
      <pc:sldChg chg="del">
        <pc:chgData name="石川 貴章" userId="cb12c537e8289941" providerId="LiveId" clId="{084955DB-B25F-4FD9-8828-4CB75C2DDCBF}" dt="2022-12-07T02:06:23.450" v="402" actId="2696"/>
        <pc:sldMkLst>
          <pc:docMk/>
          <pc:sldMk cId="3673387220" sldId="2747"/>
        </pc:sldMkLst>
      </pc:sldChg>
      <pc:sldChg chg="addSp delSp modSp mod">
        <pc:chgData name="石川 貴章" userId="cb12c537e8289941" providerId="LiveId" clId="{084955DB-B25F-4FD9-8828-4CB75C2DDCBF}" dt="2022-12-07T02:23:44.176" v="517" actId="1076"/>
        <pc:sldMkLst>
          <pc:docMk/>
          <pc:sldMk cId="2590345405" sldId="2769"/>
        </pc:sldMkLst>
        <pc:spChg chg="mod">
          <ac:chgData name="石川 貴章" userId="cb12c537e8289941" providerId="LiveId" clId="{084955DB-B25F-4FD9-8828-4CB75C2DDCBF}" dt="2022-12-07T02:23:36.482" v="516" actId="20577"/>
          <ac:spMkLst>
            <pc:docMk/>
            <pc:sldMk cId="2590345405" sldId="2769"/>
            <ac:spMk id="7" creationId="{418A2799-B7E9-71FB-EAC8-B1CED8C29BB2}"/>
          </ac:spMkLst>
        </pc:spChg>
        <pc:spChg chg="add del">
          <ac:chgData name="石川 貴章" userId="cb12c537e8289941" providerId="LiveId" clId="{084955DB-B25F-4FD9-8828-4CB75C2DDCBF}" dt="2022-12-07T02:19:09.258" v="469" actId="22"/>
          <ac:spMkLst>
            <pc:docMk/>
            <pc:sldMk cId="2590345405" sldId="2769"/>
            <ac:spMk id="16" creationId="{204C31AE-B11C-CAB0-6A57-D3D3330B56BF}"/>
          </ac:spMkLst>
        </pc:spChg>
        <pc:spChg chg="mod">
          <ac:chgData name="石川 貴章" userId="cb12c537e8289941" providerId="LiveId" clId="{084955DB-B25F-4FD9-8828-4CB75C2DDCBF}" dt="2022-12-07T02:08:55.105" v="467" actId="1076"/>
          <ac:spMkLst>
            <pc:docMk/>
            <pc:sldMk cId="2590345405" sldId="2769"/>
            <ac:spMk id="30" creationId="{C82DB9C0-4678-2757-CF7A-54D6DCCC34EB}"/>
          </ac:spMkLst>
        </pc:spChg>
        <pc:picChg chg="mod">
          <ac:chgData name="石川 貴章" userId="cb12c537e8289941" providerId="LiveId" clId="{084955DB-B25F-4FD9-8828-4CB75C2DDCBF}" dt="2022-12-07T02:19:27.425" v="475" actId="1076"/>
          <ac:picMkLst>
            <pc:docMk/>
            <pc:sldMk cId="2590345405" sldId="2769"/>
            <ac:picMk id="4" creationId="{2A102327-8DBE-5821-3C1D-9A99225CC908}"/>
          </ac:picMkLst>
        </pc:picChg>
        <pc:picChg chg="mod">
          <ac:chgData name="石川 貴章" userId="cb12c537e8289941" providerId="LiveId" clId="{084955DB-B25F-4FD9-8828-4CB75C2DDCBF}" dt="2022-12-07T02:22:57.216" v="504" actId="1076"/>
          <ac:picMkLst>
            <pc:docMk/>
            <pc:sldMk cId="2590345405" sldId="2769"/>
            <ac:picMk id="24" creationId="{0C1976E6-57D1-3819-D213-1C9127ABAC73}"/>
          </ac:picMkLst>
        </pc:picChg>
        <pc:picChg chg="mod">
          <ac:chgData name="石川 貴章" userId="cb12c537e8289941" providerId="LiveId" clId="{084955DB-B25F-4FD9-8828-4CB75C2DDCBF}" dt="2022-12-07T02:22:51.247" v="502" actId="1076"/>
          <ac:picMkLst>
            <pc:docMk/>
            <pc:sldMk cId="2590345405" sldId="2769"/>
            <ac:picMk id="25" creationId="{078F36D1-8732-471D-E1ED-5FCDF28F0ED5}"/>
          </ac:picMkLst>
        </pc:picChg>
        <pc:picChg chg="mod">
          <ac:chgData name="石川 貴章" userId="cb12c537e8289941" providerId="LiveId" clId="{084955DB-B25F-4FD9-8828-4CB75C2DDCBF}" dt="2022-12-07T02:23:44.176" v="517" actId="1076"/>
          <ac:picMkLst>
            <pc:docMk/>
            <pc:sldMk cId="2590345405" sldId="2769"/>
            <ac:picMk id="33" creationId="{BC49BC15-F547-C597-587B-FAB27200DF1E}"/>
          </ac:picMkLst>
        </pc:picChg>
        <pc:picChg chg="mod">
          <ac:chgData name="石川 貴章" userId="cb12c537e8289941" providerId="LiveId" clId="{084955DB-B25F-4FD9-8828-4CB75C2DDCBF}" dt="2022-12-07T02:22:46.911" v="499" actId="1076"/>
          <ac:picMkLst>
            <pc:docMk/>
            <pc:sldMk cId="2590345405" sldId="2769"/>
            <ac:picMk id="34" creationId="{8FB49CCC-E46D-E253-9FE0-4A4F2344162D}"/>
          </ac:picMkLst>
        </pc:picChg>
        <pc:picChg chg="add mod">
          <ac:chgData name="石川 貴章" userId="cb12c537e8289941" providerId="LiveId" clId="{084955DB-B25F-4FD9-8828-4CB75C2DDCBF}" dt="2022-12-07T02:22:24.688" v="489" actId="14100"/>
          <ac:picMkLst>
            <pc:docMk/>
            <pc:sldMk cId="2590345405" sldId="2769"/>
            <ac:picMk id="1026" creationId="{94FEA542-7ED6-B3F6-DD61-2BD8E881644F}"/>
          </ac:picMkLst>
        </pc:picChg>
        <pc:picChg chg="add mod">
          <ac:chgData name="石川 貴章" userId="cb12c537e8289941" providerId="LiveId" clId="{084955DB-B25F-4FD9-8828-4CB75C2DDCBF}" dt="2022-12-07T02:22:58.476" v="505" actId="1076"/>
          <ac:picMkLst>
            <pc:docMk/>
            <pc:sldMk cId="2590345405" sldId="2769"/>
            <ac:picMk id="1028" creationId="{C3371029-23C3-831A-1120-A93C4A6A451F}"/>
          </ac:picMkLst>
        </pc:picChg>
      </pc:sldChg>
      <pc:sldChg chg="modSp mod">
        <pc:chgData name="石川 貴章" userId="cb12c537e8289941" providerId="LiveId" clId="{084955DB-B25F-4FD9-8828-4CB75C2DDCBF}" dt="2022-12-07T02:24:14.612" v="535" actId="20577"/>
        <pc:sldMkLst>
          <pc:docMk/>
          <pc:sldMk cId="446766882" sldId="2770"/>
        </pc:sldMkLst>
        <pc:spChg chg="mod">
          <ac:chgData name="石川 貴章" userId="cb12c537e8289941" providerId="LiveId" clId="{084955DB-B25F-4FD9-8828-4CB75C2DDCBF}" dt="2022-12-07T02:24:14.612" v="535" actId="20577"/>
          <ac:spMkLst>
            <pc:docMk/>
            <pc:sldMk cId="446766882" sldId="2770"/>
            <ac:spMk id="26" creationId="{11923085-F961-40BC-0AE6-7C3663F0D9F3}"/>
          </ac:spMkLst>
        </pc:spChg>
      </pc:sldChg>
      <pc:sldChg chg="ord">
        <pc:chgData name="石川 貴章" userId="cb12c537e8289941" providerId="LiveId" clId="{084955DB-B25F-4FD9-8828-4CB75C2DDCBF}" dt="2022-11-27T23:55:06.379" v="399" actId="20578"/>
        <pc:sldMkLst>
          <pc:docMk/>
          <pc:sldMk cId="1583023946" sldId="2775"/>
        </pc:sldMkLst>
      </pc:sldChg>
      <pc:sldChg chg="del modAnim">
        <pc:chgData name="石川 貴章" userId="cb12c537e8289941" providerId="LiveId" clId="{084955DB-B25F-4FD9-8828-4CB75C2DDCBF}" dt="2022-12-07T02:05:40.059" v="400" actId="2696"/>
        <pc:sldMkLst>
          <pc:docMk/>
          <pc:sldMk cId="489869367" sldId="2779"/>
        </pc:sldMkLst>
      </pc:sldChg>
      <pc:sldChg chg="ord">
        <pc:chgData name="石川 貴章" userId="cb12c537e8289941" providerId="LiveId" clId="{084955DB-B25F-4FD9-8828-4CB75C2DDCBF}" dt="2022-12-13T01:38:41.496" v="648"/>
        <pc:sldMkLst>
          <pc:docMk/>
          <pc:sldMk cId="1822093346" sldId="2780"/>
        </pc:sldMkLst>
      </pc:sldChg>
      <pc:sldChg chg="delSp modSp modAnim">
        <pc:chgData name="石川 貴章" userId="cb12c537e8289941" providerId="LiveId" clId="{084955DB-B25F-4FD9-8828-4CB75C2DDCBF}" dt="2022-11-25T02:56:09.581" v="8"/>
        <pc:sldMkLst>
          <pc:docMk/>
          <pc:sldMk cId="3454816786" sldId="2791"/>
        </pc:sldMkLst>
        <pc:picChg chg="mod">
          <ac:chgData name="石川 貴章" userId="cb12c537e8289941" providerId="LiveId" clId="{084955DB-B25F-4FD9-8828-4CB75C2DDCBF}" dt="2022-11-25T02:53:02.966" v="2" actId="1076"/>
          <ac:picMkLst>
            <pc:docMk/>
            <pc:sldMk cId="3454816786" sldId="2791"/>
            <ac:picMk id="25" creationId="{2B3CFC94-EF75-4B50-AE10-EDB42F258C1D}"/>
          </ac:picMkLst>
        </pc:picChg>
        <pc:picChg chg="del">
          <ac:chgData name="石川 貴章" userId="cb12c537e8289941" providerId="LiveId" clId="{084955DB-B25F-4FD9-8828-4CB75C2DDCBF}" dt="2022-11-25T02:52:57.781" v="0" actId="478"/>
          <ac:picMkLst>
            <pc:docMk/>
            <pc:sldMk cId="3454816786" sldId="2791"/>
            <ac:picMk id="26" creationId="{098FC0D0-A242-BBEE-AE28-4479295753CD}"/>
          </ac:picMkLst>
        </pc:picChg>
        <pc:picChg chg="mod">
          <ac:chgData name="石川 貴章" userId="cb12c537e8289941" providerId="LiveId" clId="{084955DB-B25F-4FD9-8828-4CB75C2DDCBF}" dt="2022-11-25T02:53:01.375" v="1" actId="1076"/>
          <ac:picMkLst>
            <pc:docMk/>
            <pc:sldMk cId="3454816786" sldId="2791"/>
            <ac:picMk id="27" creationId="{2D3B75E8-3BEB-162E-3A9D-D7D4F21E7B86}"/>
          </ac:picMkLst>
        </pc:picChg>
      </pc:sldChg>
      <pc:sldChg chg="modAnim">
        <pc:chgData name="石川 貴章" userId="cb12c537e8289941" providerId="LiveId" clId="{084955DB-B25F-4FD9-8828-4CB75C2DDCBF}" dt="2022-11-25T02:57:54.898" v="17"/>
        <pc:sldMkLst>
          <pc:docMk/>
          <pc:sldMk cId="2474452706" sldId="2795"/>
        </pc:sldMkLst>
      </pc:sldChg>
      <pc:sldChg chg="modSp mod">
        <pc:chgData name="石川 貴章" userId="cb12c537e8289941" providerId="LiveId" clId="{084955DB-B25F-4FD9-8828-4CB75C2DDCBF}" dt="2022-12-07T02:07:00.909" v="433" actId="20577"/>
        <pc:sldMkLst>
          <pc:docMk/>
          <pc:sldMk cId="873013225" sldId="2796"/>
        </pc:sldMkLst>
        <pc:spChg chg="mod">
          <ac:chgData name="石川 貴章" userId="cb12c537e8289941" providerId="LiveId" clId="{084955DB-B25F-4FD9-8828-4CB75C2DDCBF}" dt="2022-12-07T02:07:00.909" v="433" actId="20577"/>
          <ac:spMkLst>
            <pc:docMk/>
            <pc:sldMk cId="873013225" sldId="2796"/>
            <ac:spMk id="3" creationId="{DCE13C36-DF5C-9BFA-75D8-8A4235CBAFFB}"/>
          </ac:spMkLst>
        </pc:spChg>
      </pc:sldChg>
      <pc:sldChg chg="modAnim">
        <pc:chgData name="石川 貴章" userId="cb12c537e8289941" providerId="LiveId" clId="{084955DB-B25F-4FD9-8828-4CB75C2DDCBF}" dt="2022-11-25T02:56:33.146" v="9"/>
        <pc:sldMkLst>
          <pc:docMk/>
          <pc:sldMk cId="4060197262" sldId="2805"/>
        </pc:sldMkLst>
      </pc:sldChg>
      <pc:sldChg chg="modAnim">
        <pc:chgData name="石川 貴章" userId="cb12c537e8289941" providerId="LiveId" clId="{084955DB-B25F-4FD9-8828-4CB75C2DDCBF}" dt="2022-11-25T02:55:12.565" v="3"/>
        <pc:sldMkLst>
          <pc:docMk/>
          <pc:sldMk cId="3990928562" sldId="2806"/>
        </pc:sldMkLst>
      </pc:sldChg>
      <pc:sldChg chg="addSp delSp">
        <pc:chgData name="石川 貴章" userId="cb12c537e8289941" providerId="LiveId" clId="{084955DB-B25F-4FD9-8828-4CB75C2DDCBF}" dt="2022-12-07T02:21:02.699" v="480"/>
        <pc:sldMkLst>
          <pc:docMk/>
          <pc:sldMk cId="365385407" sldId="2808"/>
        </pc:sldMkLst>
        <pc:picChg chg="add del">
          <ac:chgData name="石川 貴章" userId="cb12c537e8289941" providerId="LiveId" clId="{084955DB-B25F-4FD9-8828-4CB75C2DDCBF}" dt="2022-12-07T02:21:02.699" v="480"/>
          <ac:picMkLst>
            <pc:docMk/>
            <pc:sldMk cId="365385407" sldId="2808"/>
            <ac:picMk id="2050" creationId="{56FE5283-A958-4385-A721-941CDDE23AAD}"/>
          </ac:picMkLst>
        </pc:picChg>
      </pc:sldChg>
      <pc:sldChg chg="modAnim">
        <pc:chgData name="石川 貴章" userId="cb12c537e8289941" providerId="LiveId" clId="{084955DB-B25F-4FD9-8828-4CB75C2DDCBF}" dt="2022-11-25T02:56:00.230" v="7"/>
        <pc:sldMkLst>
          <pc:docMk/>
          <pc:sldMk cId="1778749450" sldId="2816"/>
        </pc:sldMkLst>
      </pc:sldChg>
      <pc:sldChg chg="modAnim">
        <pc:chgData name="石川 貴章" userId="cb12c537e8289941" providerId="LiveId" clId="{084955DB-B25F-4FD9-8828-4CB75C2DDCBF}" dt="2022-11-25T02:55:55.249" v="6"/>
        <pc:sldMkLst>
          <pc:docMk/>
          <pc:sldMk cId="2082382698" sldId="2817"/>
        </pc:sldMkLst>
      </pc:sldChg>
      <pc:sldChg chg="addSp delSp modSp add del mod ord">
        <pc:chgData name="石川 貴章" userId="cb12c537e8289941" providerId="LiveId" clId="{084955DB-B25F-4FD9-8828-4CB75C2DDCBF}" dt="2022-12-07T02:07:10.482" v="434" actId="2696"/>
        <pc:sldMkLst>
          <pc:docMk/>
          <pc:sldMk cId="2088974899" sldId="2818"/>
        </pc:sldMkLst>
        <pc:spChg chg="mod">
          <ac:chgData name="石川 貴章" userId="cb12c537e8289941" providerId="LiveId" clId="{084955DB-B25F-4FD9-8828-4CB75C2DDCBF}" dt="2022-11-27T23:41:52.366" v="39" actId="20577"/>
          <ac:spMkLst>
            <pc:docMk/>
            <pc:sldMk cId="2088974899" sldId="2818"/>
            <ac:spMk id="2" creationId="{57F3A353-51B2-B0D5-F435-CF56B7ED57A5}"/>
          </ac:spMkLst>
        </pc:spChg>
        <pc:spChg chg="add mod">
          <ac:chgData name="石川 貴章" userId="cb12c537e8289941" providerId="LiveId" clId="{084955DB-B25F-4FD9-8828-4CB75C2DDCBF}" dt="2022-11-27T23:54:22.147" v="370" actId="1076"/>
          <ac:spMkLst>
            <pc:docMk/>
            <pc:sldMk cId="2088974899" sldId="2818"/>
            <ac:spMk id="4" creationId="{722350FA-C18F-1F07-25F2-F868C031AB65}"/>
          </ac:spMkLst>
        </pc:spChg>
        <pc:spChg chg="mod">
          <ac:chgData name="石川 貴章" userId="cb12c537e8289941" providerId="LiveId" clId="{084955DB-B25F-4FD9-8828-4CB75C2DDCBF}" dt="2022-11-27T23:54:25.147" v="371" actId="1076"/>
          <ac:spMkLst>
            <pc:docMk/>
            <pc:sldMk cId="2088974899" sldId="2818"/>
            <ac:spMk id="5" creationId="{4B9EF29C-52EC-A55F-E81F-1D844473AF77}"/>
          </ac:spMkLst>
        </pc:spChg>
        <pc:spChg chg="del">
          <ac:chgData name="石川 貴章" userId="cb12c537e8289941" providerId="LiveId" clId="{084955DB-B25F-4FD9-8828-4CB75C2DDCBF}" dt="2022-11-27T23:42:01.318" v="40" actId="478"/>
          <ac:spMkLst>
            <pc:docMk/>
            <pc:sldMk cId="2088974899" sldId="2818"/>
            <ac:spMk id="7" creationId="{77CCFD81-3D79-1C4E-1ED4-DF341C532AF0}"/>
          </ac:spMkLst>
        </pc:spChg>
      </pc:sldChg>
      <pc:sldChg chg="add del ord">
        <pc:chgData name="石川 貴章" userId="cb12c537e8289941" providerId="LiveId" clId="{084955DB-B25F-4FD9-8828-4CB75C2DDCBF}" dt="2022-12-07T02:06:46.145" v="407"/>
        <pc:sldMkLst>
          <pc:docMk/>
          <pc:sldMk cId="4057974913" sldId="2819"/>
        </pc:sldMkLst>
      </pc:sldChg>
      <pc:sldChg chg="add del ord">
        <pc:chgData name="石川 貴章" userId="cb12c537e8289941" providerId="LiveId" clId="{084955DB-B25F-4FD9-8828-4CB75C2DDCBF}" dt="2022-12-07T02:06:46.145" v="407"/>
        <pc:sldMkLst>
          <pc:docMk/>
          <pc:sldMk cId="1860722773" sldId="2820"/>
        </pc:sldMkLst>
      </pc:sldChg>
      <pc:sldChg chg="add del ord">
        <pc:chgData name="石川 貴章" userId="cb12c537e8289941" providerId="LiveId" clId="{084955DB-B25F-4FD9-8828-4CB75C2DDCBF}" dt="2022-12-07T02:06:46.145" v="407"/>
        <pc:sldMkLst>
          <pc:docMk/>
          <pc:sldMk cId="3323586802" sldId="2821"/>
        </pc:sldMkLst>
      </pc:sldChg>
      <pc:sldChg chg="add del ord">
        <pc:chgData name="石川 貴章" userId="cb12c537e8289941" providerId="LiveId" clId="{084955DB-B25F-4FD9-8828-4CB75C2DDCBF}" dt="2022-12-07T02:06:46.145" v="407"/>
        <pc:sldMkLst>
          <pc:docMk/>
          <pc:sldMk cId="4131668028" sldId="2822"/>
        </pc:sldMkLst>
      </pc:sldChg>
      <pc:sldChg chg="add del ord">
        <pc:chgData name="石川 貴章" userId="cb12c537e8289941" providerId="LiveId" clId="{084955DB-B25F-4FD9-8828-4CB75C2DDCBF}" dt="2022-12-07T02:06:46.145" v="407"/>
        <pc:sldMkLst>
          <pc:docMk/>
          <pc:sldMk cId="4141429681" sldId="2823"/>
        </pc:sldMkLst>
      </pc:sldChg>
      <pc:sldChg chg="add del ord">
        <pc:chgData name="石川 貴章" userId="cb12c537e8289941" providerId="LiveId" clId="{084955DB-B25F-4FD9-8828-4CB75C2DDCBF}" dt="2022-12-07T02:06:46.145" v="407"/>
        <pc:sldMkLst>
          <pc:docMk/>
          <pc:sldMk cId="3094773675" sldId="2824"/>
        </pc:sldMkLst>
      </pc:sldChg>
      <pc:sldChg chg="add del ord">
        <pc:chgData name="石川 貴章" userId="cb12c537e8289941" providerId="LiveId" clId="{084955DB-B25F-4FD9-8828-4CB75C2DDCBF}" dt="2022-12-07T02:06:46.145" v="407"/>
        <pc:sldMkLst>
          <pc:docMk/>
          <pc:sldMk cId="3764480053" sldId="2825"/>
        </pc:sldMkLst>
      </pc:sldChg>
      <pc:sldChg chg="add del ord">
        <pc:chgData name="石川 貴章" userId="cb12c537e8289941" providerId="LiveId" clId="{084955DB-B25F-4FD9-8828-4CB75C2DDCBF}" dt="2022-12-07T02:06:46.145" v="407"/>
        <pc:sldMkLst>
          <pc:docMk/>
          <pc:sldMk cId="4281320986" sldId="2826"/>
        </pc:sldMkLst>
      </pc:sldChg>
      <pc:sldChg chg="add del ord">
        <pc:chgData name="石川 貴章" userId="cb12c537e8289941" providerId="LiveId" clId="{084955DB-B25F-4FD9-8828-4CB75C2DDCBF}" dt="2022-12-07T02:06:46.145" v="407"/>
        <pc:sldMkLst>
          <pc:docMk/>
          <pc:sldMk cId="63891538" sldId="2827"/>
        </pc:sldMkLst>
      </pc:sldChg>
      <pc:sldChg chg="add">
        <pc:chgData name="石川 貴章" userId="cb12c537e8289941" providerId="LiveId" clId="{084955DB-B25F-4FD9-8828-4CB75C2DDCBF}" dt="2022-12-07T02:05:50.046" v="401"/>
        <pc:sldMkLst>
          <pc:docMk/>
          <pc:sldMk cId="1608369804" sldId="2828"/>
        </pc:sldMkLst>
      </pc:sldChg>
      <pc:sldChg chg="add del ord">
        <pc:chgData name="石川 貴章" userId="cb12c537e8289941" providerId="LiveId" clId="{084955DB-B25F-4FD9-8828-4CB75C2DDCBF}" dt="2022-12-07T02:06:46.145" v="407"/>
        <pc:sldMkLst>
          <pc:docMk/>
          <pc:sldMk cId="0" sldId="2829"/>
        </pc:sldMkLst>
      </pc:sldChg>
      <pc:sldChg chg="addSp delSp modSp new mod">
        <pc:chgData name="石川 貴章" userId="cb12c537e8289941" providerId="LiveId" clId="{084955DB-B25F-4FD9-8828-4CB75C2DDCBF}" dt="2022-12-13T01:46:02.407" v="680" actId="1076"/>
        <pc:sldMkLst>
          <pc:docMk/>
          <pc:sldMk cId="658710853" sldId="2830"/>
        </pc:sldMkLst>
        <pc:spChg chg="del mod">
          <ac:chgData name="石川 貴章" userId="cb12c537e8289941" providerId="LiveId" clId="{084955DB-B25F-4FD9-8828-4CB75C2DDCBF}" dt="2022-12-13T01:32:26.579" v="543" actId="478"/>
          <ac:spMkLst>
            <pc:docMk/>
            <pc:sldMk cId="658710853" sldId="2830"/>
            <ac:spMk id="2" creationId="{32D31FD3-4808-9841-E512-BCB823101F57}"/>
          </ac:spMkLst>
        </pc:spChg>
        <pc:spChg chg="mod">
          <ac:chgData name="石川 貴章" userId="cb12c537e8289941" providerId="LiveId" clId="{084955DB-B25F-4FD9-8828-4CB75C2DDCBF}" dt="2022-12-13T01:35:47.592" v="625" actId="20577"/>
          <ac:spMkLst>
            <pc:docMk/>
            <pc:sldMk cId="658710853" sldId="2830"/>
            <ac:spMk id="3" creationId="{528DBD5A-0E43-C4FD-9EB6-3ED2AB4FAD91}"/>
          </ac:spMkLst>
        </pc:spChg>
        <pc:spChg chg="add mod">
          <ac:chgData name="石川 貴章" userId="cb12c537e8289941" providerId="LiveId" clId="{084955DB-B25F-4FD9-8828-4CB75C2DDCBF}" dt="2022-12-13T01:36:32.254" v="646" actId="1076"/>
          <ac:spMkLst>
            <pc:docMk/>
            <pc:sldMk cId="658710853" sldId="2830"/>
            <ac:spMk id="9" creationId="{B909257B-B4EA-ACC2-499C-14D2EB219E2A}"/>
          </ac:spMkLst>
        </pc:spChg>
        <pc:picChg chg="add mod">
          <ac:chgData name="石川 貴章" userId="cb12c537e8289941" providerId="LiveId" clId="{084955DB-B25F-4FD9-8828-4CB75C2DDCBF}" dt="2022-12-13T01:45:56.369" v="677" actId="14100"/>
          <ac:picMkLst>
            <pc:docMk/>
            <pc:sldMk cId="658710853" sldId="2830"/>
            <ac:picMk id="5" creationId="{A8869176-BE83-222D-5CA3-5C65D60D186F}"/>
          </ac:picMkLst>
        </pc:picChg>
        <pc:picChg chg="add mod">
          <ac:chgData name="石川 貴章" userId="cb12c537e8289941" providerId="LiveId" clId="{084955DB-B25F-4FD9-8828-4CB75C2DDCBF}" dt="2022-12-13T01:46:02.407" v="680" actId="1076"/>
          <ac:picMkLst>
            <pc:docMk/>
            <pc:sldMk cId="658710853" sldId="2830"/>
            <ac:picMk id="7" creationId="{6CD8D4F7-A22E-76B3-9196-486B81ED8316}"/>
          </ac:picMkLst>
        </pc:picChg>
        <pc:picChg chg="add del">
          <ac:chgData name="石川 貴章" userId="cb12c537e8289941" providerId="LiveId" clId="{084955DB-B25F-4FD9-8828-4CB75C2DDCBF}" dt="2022-12-13T01:32:31.505" v="545" actId="478"/>
          <ac:picMkLst>
            <pc:docMk/>
            <pc:sldMk cId="658710853" sldId="2830"/>
            <ac:picMk id="1026" creationId="{58530690-34A0-660F-F878-799F3E0CC0D8}"/>
          </ac:picMkLst>
        </pc:picChg>
      </pc:sldChg>
      <pc:sldChg chg="modSp add mod">
        <pc:chgData name="石川 貴章" userId="cb12c537e8289941" providerId="LiveId" clId="{084955DB-B25F-4FD9-8828-4CB75C2DDCBF}" dt="2022-12-13T01:38:59.945" v="658" actId="20577"/>
        <pc:sldMkLst>
          <pc:docMk/>
          <pc:sldMk cId="1414818410" sldId="2831"/>
        </pc:sldMkLst>
        <pc:spChg chg="mod">
          <ac:chgData name="石川 貴章" userId="cb12c537e8289941" providerId="LiveId" clId="{084955DB-B25F-4FD9-8828-4CB75C2DDCBF}" dt="2022-12-13T01:38:59.945" v="658" actId="20577"/>
          <ac:spMkLst>
            <pc:docMk/>
            <pc:sldMk cId="1414818410" sldId="2831"/>
            <ac:spMk id="2" creationId="{9E2E8F6F-591D-0C39-8C14-567B77FBAD51}"/>
          </ac:spMkLst>
        </pc:spChg>
      </pc:sldChg>
      <pc:sldChg chg="addSp delSp modSp new mod">
        <pc:chgData name="石川 貴章" userId="cb12c537e8289941" providerId="LiveId" clId="{084955DB-B25F-4FD9-8828-4CB75C2DDCBF}" dt="2022-12-23T06:40:34.315" v="734" actId="20577"/>
        <pc:sldMkLst>
          <pc:docMk/>
          <pc:sldMk cId="1144947140" sldId="2832"/>
        </pc:sldMkLst>
        <pc:spChg chg="del">
          <ac:chgData name="石川 貴章" userId="cb12c537e8289941" providerId="LiveId" clId="{084955DB-B25F-4FD9-8828-4CB75C2DDCBF}" dt="2022-12-23T06:39:37.069" v="684" actId="478"/>
          <ac:spMkLst>
            <pc:docMk/>
            <pc:sldMk cId="1144947140" sldId="2832"/>
            <ac:spMk id="2" creationId="{1165A5EE-BB4C-9F61-BF6C-0DF8D92D1DA0}"/>
          </ac:spMkLst>
        </pc:spChg>
        <pc:spChg chg="mod">
          <ac:chgData name="石川 貴章" userId="cb12c537e8289941" providerId="LiveId" clId="{084955DB-B25F-4FD9-8828-4CB75C2DDCBF}" dt="2022-12-23T06:40:34.315" v="734" actId="20577"/>
          <ac:spMkLst>
            <pc:docMk/>
            <pc:sldMk cId="1144947140" sldId="2832"/>
            <ac:spMk id="3" creationId="{F6BED9BF-5BD8-281B-870F-815E1FBE8695}"/>
          </ac:spMkLst>
        </pc:spChg>
        <pc:graphicFrameChg chg="add mod modGraphic">
          <ac:chgData name="石川 貴章" userId="cb12c537e8289941" providerId="LiveId" clId="{084955DB-B25F-4FD9-8828-4CB75C2DDCBF}" dt="2022-12-23T06:40:01.545" v="690" actId="404"/>
          <ac:graphicFrameMkLst>
            <pc:docMk/>
            <pc:sldMk cId="1144947140" sldId="2832"/>
            <ac:graphicFrameMk id="4" creationId="{F370E16E-B20C-F949-7E6D-F68A764C27D0}"/>
          </ac:graphicFrameMkLst>
        </pc:graphicFrameChg>
      </pc:sldChg>
      <pc:sldChg chg="new del">
        <pc:chgData name="石川 貴章" userId="cb12c537e8289941" providerId="LiveId" clId="{084955DB-B25F-4FD9-8828-4CB75C2DDCBF}" dt="2022-12-23T06:39:31.719" v="682" actId="680"/>
        <pc:sldMkLst>
          <pc:docMk/>
          <pc:sldMk cId="3412914721" sldId="2832"/>
        </pc:sldMkLst>
      </pc:sldChg>
    </pc:docChg>
  </pc:docChgLst>
  <pc:docChgLst>
    <pc:chgData name="貴章 石川" userId="cb12c537e8289941" providerId="LiveId" clId="{A47FA1FE-BB50-4945-953B-506827E7C11F}"/>
    <pc:docChg chg="undo custSel addSld delSld modSld sldOrd modMainMaster modSection">
      <pc:chgData name="貴章 石川" userId="cb12c537e8289941" providerId="LiveId" clId="{A47FA1FE-BB50-4945-953B-506827E7C11F}" dt="2023-04-27T08:02:28.094" v="245" actId="692"/>
      <pc:docMkLst>
        <pc:docMk/>
      </pc:docMkLst>
      <pc:sldChg chg="del">
        <pc:chgData name="貴章 石川" userId="cb12c537e8289941" providerId="LiveId" clId="{A47FA1FE-BB50-4945-953B-506827E7C11F}" dt="2023-04-26T06:59:22.360" v="7" actId="2696"/>
        <pc:sldMkLst>
          <pc:docMk/>
          <pc:sldMk cId="1606735366" sldId="2648"/>
        </pc:sldMkLst>
      </pc:sldChg>
      <pc:sldChg chg="del">
        <pc:chgData name="貴章 石川" userId="cb12c537e8289941" providerId="LiveId" clId="{A47FA1FE-BB50-4945-953B-506827E7C11F}" dt="2023-04-26T06:59:20.098" v="6" actId="2696"/>
        <pc:sldMkLst>
          <pc:docMk/>
          <pc:sldMk cId="3511915910" sldId="2651"/>
        </pc:sldMkLst>
      </pc:sldChg>
      <pc:sldChg chg="del">
        <pc:chgData name="貴章 石川" userId="cb12c537e8289941" providerId="LiveId" clId="{A47FA1FE-BB50-4945-953B-506827E7C11F}" dt="2023-04-26T06:58:30.211" v="1" actId="2696"/>
        <pc:sldMkLst>
          <pc:docMk/>
          <pc:sldMk cId="1755750154" sldId="2657"/>
        </pc:sldMkLst>
      </pc:sldChg>
      <pc:sldChg chg="del">
        <pc:chgData name="貴章 石川" userId="cb12c537e8289941" providerId="LiveId" clId="{A47FA1FE-BB50-4945-953B-506827E7C11F}" dt="2023-04-26T06:59:08.255" v="5" actId="2696"/>
        <pc:sldMkLst>
          <pc:docMk/>
          <pc:sldMk cId="3626271171" sldId="2658"/>
        </pc:sldMkLst>
      </pc:sldChg>
      <pc:sldChg chg="del">
        <pc:chgData name="貴章 石川" userId="cb12c537e8289941" providerId="LiveId" clId="{A47FA1FE-BB50-4945-953B-506827E7C11F}" dt="2023-04-26T06:59:08.255" v="5" actId="2696"/>
        <pc:sldMkLst>
          <pc:docMk/>
          <pc:sldMk cId="1408701663" sldId="2672"/>
        </pc:sldMkLst>
      </pc:sldChg>
      <pc:sldChg chg="del ord">
        <pc:chgData name="貴章 石川" userId="cb12c537e8289941" providerId="LiveId" clId="{A47FA1FE-BB50-4945-953B-506827E7C11F}" dt="2023-04-26T07:02:48.435" v="73" actId="2696"/>
        <pc:sldMkLst>
          <pc:docMk/>
          <pc:sldMk cId="2590345405" sldId="2769"/>
        </pc:sldMkLst>
      </pc:sldChg>
      <pc:sldChg chg="del">
        <pc:chgData name="貴章 石川" userId="cb12c537e8289941" providerId="LiveId" clId="{A47FA1FE-BB50-4945-953B-506827E7C11F}" dt="2023-04-26T07:01:08.138" v="13" actId="2696"/>
        <pc:sldMkLst>
          <pc:docMk/>
          <pc:sldMk cId="446766882" sldId="2770"/>
        </pc:sldMkLst>
      </pc:sldChg>
      <pc:sldChg chg="del">
        <pc:chgData name="貴章 石川" userId="cb12c537e8289941" providerId="LiveId" clId="{A47FA1FE-BB50-4945-953B-506827E7C11F}" dt="2023-04-26T07:00:37.890" v="11" actId="2696"/>
        <pc:sldMkLst>
          <pc:docMk/>
          <pc:sldMk cId="3423341682" sldId="2809"/>
        </pc:sldMkLst>
      </pc:sldChg>
      <pc:sldChg chg="ord">
        <pc:chgData name="貴章 石川" userId="cb12c537e8289941" providerId="LiveId" clId="{A47FA1FE-BB50-4945-953B-506827E7C11F}" dt="2023-04-26T07:02:07.220" v="72"/>
        <pc:sldMkLst>
          <pc:docMk/>
          <pc:sldMk cId="1778749450" sldId="2816"/>
        </pc:sldMkLst>
      </pc:sldChg>
      <pc:sldChg chg="modSp mod">
        <pc:chgData name="貴章 石川" userId="cb12c537e8289941" providerId="LiveId" clId="{A47FA1FE-BB50-4945-953B-506827E7C11F}" dt="2023-04-26T07:02:04.084" v="70" actId="6549"/>
        <pc:sldMkLst>
          <pc:docMk/>
          <pc:sldMk cId="2082382698" sldId="2817"/>
        </pc:sldMkLst>
        <pc:spChg chg="mod">
          <ac:chgData name="貴章 石川" userId="cb12c537e8289941" providerId="LiveId" clId="{A47FA1FE-BB50-4945-953B-506827E7C11F}" dt="2023-04-26T07:02:04.084" v="70" actId="6549"/>
          <ac:spMkLst>
            <pc:docMk/>
            <pc:sldMk cId="2082382698" sldId="2817"/>
            <ac:spMk id="2" creationId="{57F3A353-51B2-B0D5-F435-CF56B7ED57A5}"/>
          </ac:spMkLst>
        </pc:spChg>
      </pc:sldChg>
      <pc:sldChg chg="addSp delSp modSp mod">
        <pc:chgData name="貴章 石川" userId="cb12c537e8289941" providerId="LiveId" clId="{A47FA1FE-BB50-4945-953B-506827E7C11F}" dt="2023-04-26T07:00:07.705" v="10"/>
        <pc:sldMkLst>
          <pc:docMk/>
          <pc:sldMk cId="1144947140" sldId="2832"/>
        </pc:sldMkLst>
        <pc:spChg chg="mod">
          <ac:chgData name="貴章 石川" userId="cb12c537e8289941" providerId="LiveId" clId="{A47FA1FE-BB50-4945-953B-506827E7C11F}" dt="2023-04-26T07:00:07.705" v="10"/>
          <ac:spMkLst>
            <pc:docMk/>
            <pc:sldMk cId="1144947140" sldId="2832"/>
            <ac:spMk id="3" creationId="{F6BED9BF-5BD8-281B-870F-815E1FBE8695}"/>
          </ac:spMkLst>
        </pc:spChg>
        <pc:graphicFrameChg chg="add mod">
          <ac:chgData name="貴章 石川" userId="cb12c537e8289941" providerId="LiveId" clId="{A47FA1FE-BB50-4945-953B-506827E7C11F}" dt="2023-04-26T06:59:58.866" v="9"/>
          <ac:graphicFrameMkLst>
            <pc:docMk/>
            <pc:sldMk cId="1144947140" sldId="2832"/>
            <ac:graphicFrameMk id="2" creationId="{4818A163-7DD8-3FB9-F495-7A6189B10951}"/>
          </ac:graphicFrameMkLst>
        </pc:graphicFrameChg>
        <pc:graphicFrameChg chg="del">
          <ac:chgData name="貴章 石川" userId="cb12c537e8289941" providerId="LiveId" clId="{A47FA1FE-BB50-4945-953B-506827E7C11F}" dt="2023-04-26T06:59:58.201" v="8" actId="478"/>
          <ac:graphicFrameMkLst>
            <pc:docMk/>
            <pc:sldMk cId="1144947140" sldId="2832"/>
            <ac:graphicFrameMk id="4" creationId="{F370E16E-B20C-F949-7E6D-F68A764C27D0}"/>
          </ac:graphicFrameMkLst>
        </pc:graphicFrameChg>
      </pc:sldChg>
      <pc:sldChg chg="addSp delSp modSp mod">
        <pc:chgData name="貴章 石川" userId="cb12c537e8289941" providerId="LiveId" clId="{A47FA1FE-BB50-4945-953B-506827E7C11F}" dt="2023-04-27T08:02:28.094" v="245" actId="692"/>
        <pc:sldMkLst>
          <pc:docMk/>
          <pc:sldMk cId="87850592" sldId="2837"/>
        </pc:sldMkLst>
        <pc:cxnChg chg="add mod">
          <ac:chgData name="貴章 石川" userId="cb12c537e8289941" providerId="LiveId" clId="{A47FA1FE-BB50-4945-953B-506827E7C11F}" dt="2023-04-27T08:02:28.094" v="245" actId="692"/>
          <ac:cxnSpMkLst>
            <pc:docMk/>
            <pc:sldMk cId="87850592" sldId="2837"/>
            <ac:cxnSpMk id="5" creationId="{13A49055-795E-7EC2-FCE1-ABD193B36366}"/>
          </ac:cxnSpMkLst>
        </pc:cxnChg>
        <pc:cxnChg chg="del mod">
          <ac:chgData name="貴章 石川" userId="cb12c537e8289941" providerId="LiveId" clId="{A47FA1FE-BB50-4945-953B-506827E7C11F}" dt="2023-04-27T08:01:54.102" v="238" actId="478"/>
          <ac:cxnSpMkLst>
            <pc:docMk/>
            <pc:sldMk cId="87850592" sldId="2837"/>
            <ac:cxnSpMk id="2145" creationId="{B02E3DAA-8200-3B6A-C395-BA4FB1F7A946}"/>
          </ac:cxnSpMkLst>
        </pc:cxnChg>
      </pc:sldChg>
      <pc:sldChg chg="modSp mod">
        <pc:chgData name="貴章 石川" userId="cb12c537e8289941" providerId="LiveId" clId="{A47FA1FE-BB50-4945-953B-506827E7C11F}" dt="2023-04-27T08:00:56.956" v="234" actId="1076"/>
        <pc:sldMkLst>
          <pc:docMk/>
          <pc:sldMk cId="81421221" sldId="2839"/>
        </pc:sldMkLst>
        <pc:spChg chg="mod">
          <ac:chgData name="貴章 石川" userId="cb12c537e8289941" providerId="LiveId" clId="{A47FA1FE-BB50-4945-953B-506827E7C11F}" dt="2023-04-27T08:00:56.956" v="234" actId="1076"/>
          <ac:spMkLst>
            <pc:docMk/>
            <pc:sldMk cId="81421221" sldId="2839"/>
            <ac:spMk id="7" creationId="{3EF768E3-C912-2115-63CD-CC285A280F45}"/>
          </ac:spMkLst>
        </pc:spChg>
        <pc:spChg chg="mod">
          <ac:chgData name="貴章 石川" userId="cb12c537e8289941" providerId="LiveId" clId="{A47FA1FE-BB50-4945-953B-506827E7C11F}" dt="2023-04-27T08:00:53.908" v="233" actId="1076"/>
          <ac:spMkLst>
            <pc:docMk/>
            <pc:sldMk cId="81421221" sldId="2839"/>
            <ac:spMk id="21" creationId="{9E279EC6-6558-1F3A-2296-AF7988337662}"/>
          </ac:spMkLst>
        </pc:spChg>
      </pc:sldChg>
      <pc:sldChg chg="modSp mod">
        <pc:chgData name="貴章 石川" userId="cb12c537e8289941" providerId="LiveId" clId="{A47FA1FE-BB50-4945-953B-506827E7C11F}" dt="2023-04-27T08:01:06.131" v="235" actId="2711"/>
        <pc:sldMkLst>
          <pc:docMk/>
          <pc:sldMk cId="829511912" sldId="2840"/>
        </pc:sldMkLst>
        <pc:spChg chg="mod">
          <ac:chgData name="貴章 石川" userId="cb12c537e8289941" providerId="LiveId" clId="{A47FA1FE-BB50-4945-953B-506827E7C11F}" dt="2023-04-27T08:01:06.131" v="235" actId="2711"/>
          <ac:spMkLst>
            <pc:docMk/>
            <pc:sldMk cId="829511912" sldId="2840"/>
            <ac:spMk id="6" creationId="{068A4CA3-7A4E-BF7B-F3B2-476D7462CB8F}"/>
          </ac:spMkLst>
        </pc:spChg>
      </pc:sldChg>
      <pc:sldChg chg="modSp mod">
        <pc:chgData name="貴章 石川" userId="cb12c537e8289941" providerId="LiveId" clId="{A47FA1FE-BB50-4945-953B-506827E7C11F}" dt="2023-04-27T08:01:32.457" v="237" actId="1076"/>
        <pc:sldMkLst>
          <pc:docMk/>
          <pc:sldMk cId="682623473" sldId="2841"/>
        </pc:sldMkLst>
        <pc:spChg chg="mod">
          <ac:chgData name="貴章 石川" userId="cb12c537e8289941" providerId="LiveId" clId="{A47FA1FE-BB50-4945-953B-506827E7C11F}" dt="2023-04-27T08:01:21.106" v="236" actId="2711"/>
          <ac:spMkLst>
            <pc:docMk/>
            <pc:sldMk cId="682623473" sldId="2841"/>
            <ac:spMk id="12" creationId="{0B057710-318A-FCBB-8BFC-46F5E74670DC}"/>
          </ac:spMkLst>
        </pc:spChg>
        <pc:spChg chg="mod">
          <ac:chgData name="貴章 石川" userId="cb12c537e8289941" providerId="LiveId" clId="{A47FA1FE-BB50-4945-953B-506827E7C11F}" dt="2023-04-27T08:01:21.106" v="236" actId="2711"/>
          <ac:spMkLst>
            <pc:docMk/>
            <pc:sldMk cId="682623473" sldId="2841"/>
            <ac:spMk id="13" creationId="{ECB4E4BA-FECB-529E-62D9-ECA694F2ECC1}"/>
          </ac:spMkLst>
        </pc:spChg>
        <pc:spChg chg="mod">
          <ac:chgData name="貴章 石川" userId="cb12c537e8289941" providerId="LiveId" clId="{A47FA1FE-BB50-4945-953B-506827E7C11F}" dt="2023-04-27T08:01:21.106" v="236" actId="2711"/>
          <ac:spMkLst>
            <pc:docMk/>
            <pc:sldMk cId="682623473" sldId="2841"/>
            <ac:spMk id="14" creationId="{48B8A138-74A3-ED1F-CC6B-BB8F21CAD7C3}"/>
          </ac:spMkLst>
        </pc:spChg>
        <pc:spChg chg="mod">
          <ac:chgData name="貴章 石川" userId="cb12c537e8289941" providerId="LiveId" clId="{A47FA1FE-BB50-4945-953B-506827E7C11F}" dt="2023-04-27T08:01:21.106" v="236" actId="2711"/>
          <ac:spMkLst>
            <pc:docMk/>
            <pc:sldMk cId="682623473" sldId="2841"/>
            <ac:spMk id="15" creationId="{27AB8FE2-E1D9-E7F3-F329-D4FE409A29E5}"/>
          </ac:spMkLst>
        </pc:spChg>
        <pc:spChg chg="mod">
          <ac:chgData name="貴章 石川" userId="cb12c537e8289941" providerId="LiveId" clId="{A47FA1FE-BB50-4945-953B-506827E7C11F}" dt="2023-04-27T08:01:32.457" v="237" actId="1076"/>
          <ac:spMkLst>
            <pc:docMk/>
            <pc:sldMk cId="682623473" sldId="2841"/>
            <ac:spMk id="16" creationId="{6F8A5C75-CE41-094A-9C3D-6CAE0A57FCBD}"/>
          </ac:spMkLst>
        </pc:spChg>
        <pc:spChg chg="mod">
          <ac:chgData name="貴章 石川" userId="cb12c537e8289941" providerId="LiveId" clId="{A47FA1FE-BB50-4945-953B-506827E7C11F}" dt="2023-04-27T08:01:32.457" v="237" actId="1076"/>
          <ac:spMkLst>
            <pc:docMk/>
            <pc:sldMk cId="682623473" sldId="2841"/>
            <ac:spMk id="17" creationId="{CC8797FB-C0B6-2F33-92D3-3DCF2164E97D}"/>
          </ac:spMkLst>
        </pc:spChg>
        <pc:spChg chg="mod">
          <ac:chgData name="貴章 石川" userId="cb12c537e8289941" providerId="LiveId" clId="{A47FA1FE-BB50-4945-953B-506827E7C11F}" dt="2023-04-27T08:01:21.106" v="236" actId="2711"/>
          <ac:spMkLst>
            <pc:docMk/>
            <pc:sldMk cId="682623473" sldId="2841"/>
            <ac:spMk id="18" creationId="{2F3996BB-30B5-D459-83E5-FE6BF3F608DE}"/>
          </ac:spMkLst>
        </pc:spChg>
      </pc:sldChg>
      <pc:sldChg chg="add">
        <pc:chgData name="貴章 石川" userId="cb12c537e8289941" providerId="LiveId" clId="{A47FA1FE-BB50-4945-953B-506827E7C11F}" dt="2023-04-26T07:01:36.421" v="16"/>
        <pc:sldMkLst>
          <pc:docMk/>
          <pc:sldMk cId="2352714585" sldId="2842"/>
        </pc:sldMkLst>
      </pc:sldChg>
      <pc:sldChg chg="add">
        <pc:chgData name="貴章 石川" userId="cb12c537e8289941" providerId="LiveId" clId="{A47FA1FE-BB50-4945-953B-506827E7C11F}" dt="2023-04-26T06:58:52.212" v="3"/>
        <pc:sldMkLst>
          <pc:docMk/>
          <pc:sldMk cId="366994966" sldId="2845"/>
        </pc:sldMkLst>
      </pc:sldChg>
      <pc:sldChg chg="add">
        <pc:chgData name="貴章 石川" userId="cb12c537e8289941" providerId="LiveId" clId="{A47FA1FE-BB50-4945-953B-506827E7C11F}" dt="2023-04-26T07:01:36.421" v="16"/>
        <pc:sldMkLst>
          <pc:docMk/>
          <pc:sldMk cId="757868965" sldId="2849"/>
        </pc:sldMkLst>
      </pc:sldChg>
      <pc:sldChg chg="add del ord">
        <pc:chgData name="貴章 石川" userId="cb12c537e8289941" providerId="LiveId" clId="{A47FA1FE-BB50-4945-953B-506827E7C11F}" dt="2023-04-26T07:03:11.066" v="78"/>
        <pc:sldMkLst>
          <pc:docMk/>
          <pc:sldMk cId="3741151636" sldId="2851"/>
        </pc:sldMkLst>
      </pc:sldChg>
      <pc:sldChg chg="add">
        <pc:chgData name="貴章 石川" userId="cb12c537e8289941" providerId="LiveId" clId="{A47FA1FE-BB50-4945-953B-506827E7C11F}" dt="2023-04-26T07:01:04.935" v="12"/>
        <pc:sldMkLst>
          <pc:docMk/>
          <pc:sldMk cId="3238140102" sldId="2853"/>
        </pc:sldMkLst>
      </pc:sldChg>
      <pc:sldChg chg="add">
        <pc:chgData name="貴章 石川" userId="cb12c537e8289941" providerId="LiveId" clId="{A47FA1FE-BB50-4945-953B-506827E7C11F}" dt="2023-04-26T07:01:36.421" v="16"/>
        <pc:sldMkLst>
          <pc:docMk/>
          <pc:sldMk cId="3783436443" sldId="2854"/>
        </pc:sldMkLst>
      </pc:sldChg>
      <pc:sldChg chg="del">
        <pc:chgData name="貴章 石川" userId="cb12c537e8289941" providerId="LiveId" clId="{A47FA1FE-BB50-4945-953B-506827E7C11F}" dt="2023-04-26T07:03:51.899" v="79" actId="2696"/>
        <pc:sldMkLst>
          <pc:docMk/>
          <pc:sldMk cId="3744034760" sldId="2857"/>
        </pc:sldMkLst>
      </pc:sldChg>
      <pc:sldChg chg="del">
        <pc:chgData name="貴章 石川" userId="cb12c537e8289941" providerId="LiveId" clId="{A47FA1FE-BB50-4945-953B-506827E7C11F}" dt="2023-04-26T07:03:51.899" v="79" actId="2696"/>
        <pc:sldMkLst>
          <pc:docMk/>
          <pc:sldMk cId="589116648" sldId="2858"/>
        </pc:sldMkLst>
      </pc:sldChg>
      <pc:sldChg chg="add">
        <pc:chgData name="貴章 石川" userId="cb12c537e8289941" providerId="LiveId" clId="{A47FA1FE-BB50-4945-953B-506827E7C11F}" dt="2023-04-26T06:58:25.392" v="0"/>
        <pc:sldMkLst>
          <pc:docMk/>
          <pc:sldMk cId="3085011315" sldId="2859"/>
        </pc:sldMkLst>
      </pc:sldChg>
      <pc:sldChg chg="add">
        <pc:chgData name="貴章 石川" userId="cb12c537e8289941" providerId="LiveId" clId="{A47FA1FE-BB50-4945-953B-506827E7C11F}" dt="2023-04-26T06:58:45.045" v="2"/>
        <pc:sldMkLst>
          <pc:docMk/>
          <pc:sldMk cId="2257731740" sldId="2860"/>
        </pc:sldMkLst>
      </pc:sldChg>
      <pc:sldChg chg="add">
        <pc:chgData name="貴章 石川" userId="cb12c537e8289941" providerId="LiveId" clId="{A47FA1FE-BB50-4945-953B-506827E7C11F}" dt="2023-04-26T06:59:02.062" v="4"/>
        <pc:sldMkLst>
          <pc:docMk/>
          <pc:sldMk cId="3904654027" sldId="2861"/>
        </pc:sldMkLst>
      </pc:sldChg>
      <pc:sldChg chg="add">
        <pc:chgData name="貴章 石川" userId="cb12c537e8289941" providerId="LiveId" clId="{A47FA1FE-BB50-4945-953B-506827E7C11F}" dt="2023-04-26T07:01:04.935" v="12"/>
        <pc:sldMkLst>
          <pc:docMk/>
          <pc:sldMk cId="3507598230" sldId="2862"/>
        </pc:sldMkLst>
      </pc:sldChg>
      <pc:sldMasterChg chg="modSp mod modSldLayout">
        <pc:chgData name="貴章 石川" userId="cb12c537e8289941" providerId="LiveId" clId="{A47FA1FE-BB50-4945-953B-506827E7C11F}" dt="2023-04-27T07:59:43.537" v="230" actId="14100"/>
        <pc:sldMasterMkLst>
          <pc:docMk/>
          <pc:sldMasterMk cId="293502620" sldId="2147483648"/>
        </pc:sldMasterMkLst>
        <pc:spChg chg="mod">
          <ac:chgData name="貴章 石川" userId="cb12c537e8289941" providerId="LiveId" clId="{A47FA1FE-BB50-4945-953B-506827E7C11F}" dt="2023-04-26T07:04:20.251" v="90" actId="20577"/>
          <ac:spMkLst>
            <pc:docMk/>
            <pc:sldMasterMk cId="293502620" sldId="2147483648"/>
            <ac:spMk id="9" creationId="{7E62AA4F-81D3-BC43-B461-307B7CA4AA46}"/>
          </ac:spMkLst>
        </pc:spChg>
        <pc:picChg chg="mod">
          <ac:chgData name="貴章 石川" userId="cb12c537e8289941" providerId="LiveId" clId="{A47FA1FE-BB50-4945-953B-506827E7C11F}" dt="2023-04-27T07:59:43.537" v="230" actId="14100"/>
          <ac:picMkLst>
            <pc:docMk/>
            <pc:sldMasterMk cId="293502620" sldId="2147483648"/>
            <ac:picMk id="11" creationId="{3F44F629-B77A-4973-9A4D-CB22795B63CD}"/>
          </ac:picMkLst>
        </pc:picChg>
        <pc:sldLayoutChg chg="addSp delSp modSp mod">
          <pc:chgData name="貴章 石川" userId="cb12c537e8289941" providerId="LiveId" clId="{A47FA1FE-BB50-4945-953B-506827E7C11F}" dt="2023-04-27T07:59:37.531" v="228" actId="1076"/>
          <pc:sldLayoutMkLst>
            <pc:docMk/>
            <pc:sldMasterMk cId="293502620" sldId="2147483648"/>
            <pc:sldLayoutMk cId="3385977085" sldId="2147483649"/>
          </pc:sldLayoutMkLst>
          <pc:picChg chg="add mod">
            <ac:chgData name="貴章 石川" userId="cb12c537e8289941" providerId="LiveId" clId="{A47FA1FE-BB50-4945-953B-506827E7C11F}" dt="2023-04-27T07:59:37.531" v="228" actId="1076"/>
            <ac:picMkLst>
              <pc:docMk/>
              <pc:sldMasterMk cId="293502620" sldId="2147483648"/>
              <pc:sldLayoutMk cId="3385977085" sldId="2147483649"/>
              <ac:picMk id="2" creationId="{FD4CCB88-4259-3ABD-46FA-BC538682E7DA}"/>
            </ac:picMkLst>
          </pc:picChg>
          <pc:picChg chg="del">
            <ac:chgData name="貴章 石川" userId="cb12c537e8289941" providerId="LiveId" clId="{A47FA1FE-BB50-4945-953B-506827E7C11F}" dt="2023-04-27T07:59:32.417" v="225" actId="478"/>
            <ac:picMkLst>
              <pc:docMk/>
              <pc:sldMasterMk cId="293502620" sldId="2147483648"/>
              <pc:sldLayoutMk cId="3385977085" sldId="2147483649"/>
              <ac:picMk id="15" creationId="{204E3A9B-AAD4-4211-B4CC-29DBA8CD5F1C}"/>
            </ac:picMkLst>
          </pc:picChg>
        </pc:sldLayoutChg>
        <pc:sldLayoutChg chg="modSp mod">
          <pc:chgData name="貴章 石川" userId="cb12c537e8289941" providerId="LiveId" clId="{A47FA1FE-BB50-4945-953B-506827E7C11F}" dt="2023-04-27T07:59:21.300" v="223" actId="207"/>
          <pc:sldLayoutMkLst>
            <pc:docMk/>
            <pc:sldMasterMk cId="293502620" sldId="2147483648"/>
            <pc:sldLayoutMk cId="261133054" sldId="2147483652"/>
          </pc:sldLayoutMkLst>
          <pc:spChg chg="mod">
            <ac:chgData name="貴章 石川" userId="cb12c537e8289941" providerId="LiveId" clId="{A47FA1FE-BB50-4945-953B-506827E7C11F}" dt="2023-04-27T07:59:21.300" v="223" actId="207"/>
            <ac:spMkLst>
              <pc:docMk/>
              <pc:sldMasterMk cId="293502620" sldId="2147483648"/>
              <pc:sldLayoutMk cId="261133054" sldId="2147483652"/>
              <ac:spMk id="3" creationId="{F5BF63EE-3D2A-434E-97E4-D66D6BB411DA}"/>
            </ac:spMkLst>
          </pc:spChg>
        </pc:sldLayoutChg>
        <pc:sldLayoutChg chg="addSp delSp modSp mod">
          <pc:chgData name="貴章 石川" userId="cb12c537e8289941" providerId="LiveId" clId="{A47FA1FE-BB50-4945-953B-506827E7C11F}" dt="2023-04-27T07:59:12.536" v="221" actId="1076"/>
          <pc:sldLayoutMkLst>
            <pc:docMk/>
            <pc:sldMasterMk cId="293502620" sldId="2147483648"/>
            <pc:sldLayoutMk cId="1351407790" sldId="2147483654"/>
          </pc:sldLayoutMkLst>
          <pc:spChg chg="del">
            <ac:chgData name="貴章 石川" userId="cb12c537e8289941" providerId="LiveId" clId="{A47FA1FE-BB50-4945-953B-506827E7C11F}" dt="2023-04-26T07:04:31.379" v="91" actId="478"/>
            <ac:spMkLst>
              <pc:docMk/>
              <pc:sldMasterMk cId="293502620" sldId="2147483648"/>
              <pc:sldLayoutMk cId="1351407790" sldId="2147483654"/>
              <ac:spMk id="6" creationId="{0AD64205-745C-174B-81BC-1C7301764A25}"/>
            </ac:spMkLst>
          </pc:spChg>
          <pc:spChg chg="del">
            <ac:chgData name="貴章 石川" userId="cb12c537e8289941" providerId="LiveId" clId="{A47FA1FE-BB50-4945-953B-506827E7C11F}" dt="2023-04-26T07:04:33.686" v="92" actId="478"/>
            <ac:spMkLst>
              <pc:docMk/>
              <pc:sldMasterMk cId="293502620" sldId="2147483648"/>
              <pc:sldLayoutMk cId="1351407790" sldId="2147483654"/>
              <ac:spMk id="7" creationId="{068A4EDE-1D35-7049-BE38-A2F74E69584E}"/>
            </ac:spMkLst>
          </pc:spChg>
          <pc:picChg chg="add mod">
            <ac:chgData name="貴章 石川" userId="cb12c537e8289941" providerId="LiveId" clId="{A47FA1FE-BB50-4945-953B-506827E7C11F}" dt="2023-04-27T07:59:12.536" v="221" actId="1076"/>
            <ac:picMkLst>
              <pc:docMk/>
              <pc:sldMasterMk cId="293502620" sldId="2147483648"/>
              <pc:sldLayoutMk cId="1351407790" sldId="2147483654"/>
              <ac:picMk id="3" creationId="{B491CCE7-4031-C593-976C-21C5E38BB067}"/>
            </ac:picMkLst>
          </pc:picChg>
          <pc:picChg chg="del">
            <ac:chgData name="貴章 石川" userId="cb12c537e8289941" providerId="LiveId" clId="{A47FA1FE-BB50-4945-953B-506827E7C11F}" dt="2023-04-27T07:59:09.935" v="220" actId="478"/>
            <ac:picMkLst>
              <pc:docMk/>
              <pc:sldMasterMk cId="293502620" sldId="2147483648"/>
              <pc:sldLayoutMk cId="1351407790" sldId="2147483654"/>
              <ac:picMk id="10" creationId="{A2B2D448-5A3F-46FB-B80A-06AA31DEDAB0}"/>
            </ac:picMkLst>
          </pc:picChg>
        </pc:sldLayoutChg>
        <pc:sldLayoutChg chg="addSp delSp modSp mod">
          <pc:chgData name="貴章 石川" userId="cb12c537e8289941" providerId="LiveId" clId="{A47FA1FE-BB50-4945-953B-506827E7C11F}" dt="2023-04-27T07:58:56.021" v="217" actId="1076"/>
          <pc:sldLayoutMkLst>
            <pc:docMk/>
            <pc:sldMasterMk cId="293502620" sldId="2147483648"/>
            <pc:sldLayoutMk cId="2409366811" sldId="2147483655"/>
          </pc:sldLayoutMkLst>
          <pc:spChg chg="del">
            <ac:chgData name="貴章 石川" userId="cb12c537e8289941" providerId="LiveId" clId="{A47FA1FE-BB50-4945-953B-506827E7C11F}" dt="2023-04-26T07:04:42.052" v="93" actId="478"/>
            <ac:spMkLst>
              <pc:docMk/>
              <pc:sldMasterMk cId="293502620" sldId="2147483648"/>
              <pc:sldLayoutMk cId="2409366811" sldId="2147483655"/>
              <ac:spMk id="6" creationId="{0AD64205-745C-174B-81BC-1C7301764A25}"/>
            </ac:spMkLst>
          </pc:spChg>
          <pc:spChg chg="del">
            <ac:chgData name="貴章 石川" userId="cb12c537e8289941" providerId="LiveId" clId="{A47FA1FE-BB50-4945-953B-506827E7C11F}" dt="2023-04-26T07:04:44.878" v="94" actId="478"/>
            <ac:spMkLst>
              <pc:docMk/>
              <pc:sldMasterMk cId="293502620" sldId="2147483648"/>
              <pc:sldLayoutMk cId="2409366811" sldId="2147483655"/>
              <ac:spMk id="7" creationId="{068A4EDE-1D35-7049-BE38-A2F74E69584E}"/>
            </ac:spMkLst>
          </pc:spChg>
          <pc:picChg chg="mod ord">
            <ac:chgData name="貴章 石川" userId="cb12c537e8289941" providerId="LiveId" clId="{A47FA1FE-BB50-4945-953B-506827E7C11F}" dt="2023-04-27T07:57:53.107" v="199" actId="167"/>
            <ac:picMkLst>
              <pc:docMk/>
              <pc:sldMasterMk cId="293502620" sldId="2147483648"/>
              <pc:sldLayoutMk cId="2409366811" sldId="2147483655"/>
              <ac:picMk id="8" creationId="{F2680EBE-1F94-0A43-B8C9-0FF97F7F2011}"/>
            </ac:picMkLst>
          </pc:picChg>
          <pc:picChg chg="add del mod">
            <ac:chgData name="貴章 石川" userId="cb12c537e8289941" providerId="LiveId" clId="{A47FA1FE-BB50-4945-953B-506827E7C11F}" dt="2023-04-27T07:58:50.312" v="214" actId="478"/>
            <ac:picMkLst>
              <pc:docMk/>
              <pc:sldMasterMk cId="293502620" sldId="2147483648"/>
              <pc:sldLayoutMk cId="2409366811" sldId="2147483655"/>
              <ac:picMk id="10" creationId="{C2B44648-04B3-448A-B456-4EDDCFCF6AB0}"/>
            </ac:picMkLst>
          </pc:picChg>
          <pc:picChg chg="add del mod">
            <ac:chgData name="貴章 石川" userId="cb12c537e8289941" providerId="LiveId" clId="{A47FA1FE-BB50-4945-953B-506827E7C11F}" dt="2023-04-27T07:58:34.320" v="206"/>
            <ac:picMkLst>
              <pc:docMk/>
              <pc:sldMasterMk cId="293502620" sldId="2147483648"/>
              <pc:sldLayoutMk cId="2409366811" sldId="2147483655"/>
              <ac:picMk id="1026" creationId="{90DCFC5C-3C67-6B03-DF31-3281D7831315}"/>
            </ac:picMkLst>
          </pc:picChg>
          <pc:picChg chg="add mod">
            <ac:chgData name="貴章 石川" userId="cb12c537e8289941" providerId="LiveId" clId="{A47FA1FE-BB50-4945-953B-506827E7C11F}" dt="2023-04-27T07:58:56.021" v="217" actId="1076"/>
            <ac:picMkLst>
              <pc:docMk/>
              <pc:sldMasterMk cId="293502620" sldId="2147483648"/>
              <pc:sldLayoutMk cId="2409366811" sldId="2147483655"/>
              <ac:picMk id="1028" creationId="{E17B66D9-A0A0-81A2-F820-4B76A9905F84}"/>
            </ac:picMkLst>
          </pc:picChg>
        </pc:sldLayoutChg>
        <pc:sldLayoutChg chg="delSp modSp mod">
          <pc:chgData name="貴章 石川" userId="cb12c537e8289941" providerId="LiveId" clId="{A47FA1FE-BB50-4945-953B-506827E7C11F}" dt="2023-04-27T07:57:29.084" v="196" actId="14100"/>
          <pc:sldLayoutMkLst>
            <pc:docMk/>
            <pc:sldMasterMk cId="293502620" sldId="2147483648"/>
            <pc:sldLayoutMk cId="3420649828" sldId="2147483656"/>
          </pc:sldLayoutMkLst>
          <pc:spChg chg="del">
            <ac:chgData name="貴章 石川" userId="cb12c537e8289941" providerId="LiveId" clId="{A47FA1FE-BB50-4945-953B-506827E7C11F}" dt="2023-04-26T07:04:50.107" v="95" actId="478"/>
            <ac:spMkLst>
              <pc:docMk/>
              <pc:sldMasterMk cId="293502620" sldId="2147483648"/>
              <pc:sldLayoutMk cId="3420649828" sldId="2147483656"/>
              <ac:spMk id="6" creationId="{0AD64205-745C-174B-81BC-1C7301764A25}"/>
            </ac:spMkLst>
          </pc:spChg>
          <pc:spChg chg="del">
            <ac:chgData name="貴章 石川" userId="cb12c537e8289941" providerId="LiveId" clId="{A47FA1FE-BB50-4945-953B-506827E7C11F}" dt="2023-04-26T07:04:51.844" v="96" actId="478"/>
            <ac:spMkLst>
              <pc:docMk/>
              <pc:sldMasterMk cId="293502620" sldId="2147483648"/>
              <pc:sldLayoutMk cId="3420649828" sldId="2147483656"/>
              <ac:spMk id="7" creationId="{068A4EDE-1D35-7049-BE38-A2F74E69584E}"/>
            </ac:spMkLst>
          </pc:spChg>
          <pc:picChg chg="mod">
            <ac:chgData name="貴章 石川" userId="cb12c537e8289941" providerId="LiveId" clId="{A47FA1FE-BB50-4945-953B-506827E7C11F}" dt="2023-04-27T07:57:29.084" v="196" actId="14100"/>
            <ac:picMkLst>
              <pc:docMk/>
              <pc:sldMasterMk cId="293502620" sldId="2147483648"/>
              <pc:sldLayoutMk cId="3420649828" sldId="2147483656"/>
              <ac:picMk id="8" creationId="{1FD923B8-EB4A-3441-9798-72EA98244D67}"/>
            </ac:picMkLst>
          </pc:picChg>
        </pc:sldLayoutChg>
        <pc:sldLayoutChg chg="modSp mod">
          <pc:chgData name="貴章 石川" userId="cb12c537e8289941" providerId="LiveId" clId="{A47FA1FE-BB50-4945-953B-506827E7C11F}" dt="2023-04-26T07:05:00.293" v="103" actId="20577"/>
          <pc:sldLayoutMkLst>
            <pc:docMk/>
            <pc:sldMasterMk cId="293502620" sldId="2147483648"/>
            <pc:sldLayoutMk cId="1668232679" sldId="2147483669"/>
          </pc:sldLayoutMkLst>
          <pc:spChg chg="mod">
            <ac:chgData name="貴章 石川" userId="cb12c537e8289941" providerId="LiveId" clId="{A47FA1FE-BB50-4945-953B-506827E7C11F}" dt="2023-04-26T07:05:00.293" v="103" actId="20577"/>
            <ac:spMkLst>
              <pc:docMk/>
              <pc:sldMasterMk cId="293502620" sldId="2147483648"/>
              <pc:sldLayoutMk cId="1668232679" sldId="2147483669"/>
              <ac:spMk id="12" creationId="{2FEE9DA2-0DBD-46A6-89BF-530D4E56051E}"/>
            </ac:spMkLst>
          </pc:spChg>
        </pc:sldLayoutChg>
        <pc:sldLayoutChg chg="addSp delSp modSp mod">
          <pc:chgData name="貴章 石川" userId="cb12c537e8289941" providerId="LiveId" clId="{A47FA1FE-BB50-4945-953B-506827E7C11F}" dt="2023-04-27T07:57:13.546" v="194" actId="207"/>
          <pc:sldLayoutMkLst>
            <pc:docMk/>
            <pc:sldMasterMk cId="293502620" sldId="2147483648"/>
            <pc:sldLayoutMk cId="372769040" sldId="2147483682"/>
          </pc:sldLayoutMkLst>
          <pc:spChg chg="add del mod">
            <ac:chgData name="貴章 石川" userId="cb12c537e8289941" providerId="LiveId" clId="{A47FA1FE-BB50-4945-953B-506827E7C11F}" dt="2023-04-26T07:05:22.384" v="113" actId="20577"/>
            <ac:spMkLst>
              <pc:docMk/>
              <pc:sldMasterMk cId="293502620" sldId="2147483648"/>
              <pc:sldLayoutMk cId="372769040" sldId="2147483682"/>
              <ac:spMk id="8" creationId="{48D4322D-AF3D-4CB1-87A5-DBB612B6CDF4}"/>
            </ac:spMkLst>
          </pc:spChg>
          <pc:spChg chg="mod">
            <ac:chgData name="貴章 石川" userId="cb12c537e8289941" providerId="LiveId" clId="{A47FA1FE-BB50-4945-953B-506827E7C11F}" dt="2023-04-27T07:57:13.546" v="194" actId="207"/>
            <ac:spMkLst>
              <pc:docMk/>
              <pc:sldMasterMk cId="293502620" sldId="2147483648"/>
              <pc:sldLayoutMk cId="372769040" sldId="2147483682"/>
              <ac:spMk id="11" creationId="{915EB062-389F-F341-828A-4ED4B548FE1A}"/>
            </ac:spMkLst>
          </pc:spChg>
          <pc:cxnChg chg="mod">
            <ac:chgData name="貴章 石川" userId="cb12c537e8289941" providerId="LiveId" clId="{A47FA1FE-BB50-4945-953B-506827E7C11F}" dt="2023-04-26T07:05:14.235" v="106" actId="208"/>
            <ac:cxnSpMkLst>
              <pc:docMk/>
              <pc:sldMasterMk cId="293502620" sldId="2147483648"/>
              <pc:sldLayoutMk cId="372769040" sldId="2147483682"/>
              <ac:cxnSpMk id="12" creationId="{E01EA161-8C7C-DB4A-8414-A4FE9DECEEFF}"/>
            </ac:cxnSpMkLst>
          </pc:cxnChg>
        </pc:sldLayoutChg>
        <pc:sldLayoutChg chg="modSp mod">
          <pc:chgData name="貴章 石川" userId="cb12c537e8289941" providerId="LiveId" clId="{A47FA1FE-BB50-4945-953B-506827E7C11F}" dt="2023-04-26T07:05:49.320" v="125" actId="20577"/>
          <pc:sldLayoutMkLst>
            <pc:docMk/>
            <pc:sldMasterMk cId="293502620" sldId="2147483648"/>
            <pc:sldLayoutMk cId="4161605180" sldId="2147483683"/>
          </pc:sldLayoutMkLst>
          <pc:spChg chg="mod">
            <ac:chgData name="貴章 石川" userId="cb12c537e8289941" providerId="LiveId" clId="{A47FA1FE-BB50-4945-953B-506827E7C11F}" dt="2023-04-26T07:05:42.216" v="118" actId="207"/>
            <ac:spMkLst>
              <pc:docMk/>
              <pc:sldMasterMk cId="293502620" sldId="2147483648"/>
              <pc:sldLayoutMk cId="4161605180" sldId="2147483683"/>
              <ac:spMk id="11" creationId="{12BA1416-B8EF-4292-848C-742368B35561}"/>
            </ac:spMkLst>
          </pc:spChg>
          <pc:spChg chg="mod">
            <ac:chgData name="貴章 石川" userId="cb12c537e8289941" providerId="LiveId" clId="{A47FA1FE-BB50-4945-953B-506827E7C11F}" dt="2023-04-26T07:05:34.049" v="116" actId="2085"/>
            <ac:spMkLst>
              <pc:docMk/>
              <pc:sldMasterMk cId="293502620" sldId="2147483648"/>
              <pc:sldLayoutMk cId="4161605180" sldId="2147483683"/>
              <ac:spMk id="12" creationId="{D0AAABF8-5AA1-5440-856B-C19DCE3A6B4B}"/>
            </ac:spMkLst>
          </pc:spChg>
          <pc:spChg chg="mod">
            <ac:chgData name="貴章 石川" userId="cb12c537e8289941" providerId="LiveId" clId="{A47FA1FE-BB50-4945-953B-506827E7C11F}" dt="2023-04-26T07:05:49.320" v="125" actId="20577"/>
            <ac:spMkLst>
              <pc:docMk/>
              <pc:sldMasterMk cId="293502620" sldId="2147483648"/>
              <pc:sldLayoutMk cId="4161605180" sldId="2147483683"/>
              <ac:spMk id="15" creationId="{0C9A2DF2-F17D-414C-A2CE-CE9BDA44AC8A}"/>
            </ac:spMkLst>
          </pc:spChg>
        </pc:sldLayoutChg>
      </pc:sldMasterChg>
      <pc:sldMasterChg chg="modSp mod modSldLayout">
        <pc:chgData name="貴章 石川" userId="cb12c537e8289941" providerId="LiveId" clId="{A47FA1FE-BB50-4945-953B-506827E7C11F}" dt="2023-04-27T07:56:50.111" v="193" actId="20577"/>
        <pc:sldMasterMkLst>
          <pc:docMk/>
          <pc:sldMasterMk cId="1292425561" sldId="2147483670"/>
        </pc:sldMasterMkLst>
        <pc:spChg chg="mod">
          <ac:chgData name="貴章 石川" userId="cb12c537e8289941" providerId="LiveId" clId="{A47FA1FE-BB50-4945-953B-506827E7C11F}" dt="2023-04-26T07:05:59.518" v="132" actId="20577"/>
          <ac:spMkLst>
            <pc:docMk/>
            <pc:sldMasterMk cId="1292425561" sldId="2147483670"/>
            <ac:spMk id="21" creationId="{D86203D8-1B1D-074D-9BB2-273AFA2B87E9}"/>
          </ac:spMkLst>
        </pc:spChg>
        <pc:sldLayoutChg chg="modSp mod">
          <pc:chgData name="貴章 石川" userId="cb12c537e8289941" providerId="LiveId" clId="{A47FA1FE-BB50-4945-953B-506827E7C11F}" dt="2023-04-26T07:06:11.371" v="139" actId="20577"/>
          <pc:sldLayoutMkLst>
            <pc:docMk/>
            <pc:sldMasterMk cId="1292425561" sldId="2147483670"/>
            <pc:sldLayoutMk cId="3631635196" sldId="2147483671"/>
          </pc:sldLayoutMkLst>
          <pc:spChg chg="mod">
            <ac:chgData name="貴章 石川" userId="cb12c537e8289941" providerId="LiveId" clId="{A47FA1FE-BB50-4945-953B-506827E7C11F}" dt="2023-04-26T07:06:11.371" v="139" actId="20577"/>
            <ac:spMkLst>
              <pc:docMk/>
              <pc:sldMasterMk cId="1292425561" sldId="2147483670"/>
              <pc:sldLayoutMk cId="3631635196" sldId="2147483671"/>
              <ac:spMk id="12" creationId="{C894A008-D13C-484D-847D-2E7189E8FDA1}"/>
            </ac:spMkLst>
          </pc:spChg>
        </pc:sldLayoutChg>
        <pc:sldLayoutChg chg="modSp mod">
          <pc:chgData name="貴章 石川" userId="cb12c537e8289941" providerId="LiveId" clId="{A47FA1FE-BB50-4945-953B-506827E7C11F}" dt="2023-04-26T07:06:21.234" v="146" actId="20577"/>
          <pc:sldLayoutMkLst>
            <pc:docMk/>
            <pc:sldMasterMk cId="1292425561" sldId="2147483670"/>
            <pc:sldLayoutMk cId="203372631" sldId="2147483672"/>
          </pc:sldLayoutMkLst>
          <pc:spChg chg="mod">
            <ac:chgData name="貴章 石川" userId="cb12c537e8289941" providerId="LiveId" clId="{A47FA1FE-BB50-4945-953B-506827E7C11F}" dt="2023-04-26T07:06:21.234" v="146" actId="20577"/>
            <ac:spMkLst>
              <pc:docMk/>
              <pc:sldMasterMk cId="1292425561" sldId="2147483670"/>
              <pc:sldLayoutMk cId="203372631" sldId="2147483672"/>
              <ac:spMk id="15" creationId="{F12E91DE-B6BC-EC47-97EF-E5DE5386D561}"/>
            </ac:spMkLst>
          </pc:spChg>
        </pc:sldLayoutChg>
        <pc:sldLayoutChg chg="modSp mod">
          <pc:chgData name="貴章 石川" userId="cb12c537e8289941" providerId="LiveId" clId="{A47FA1FE-BB50-4945-953B-506827E7C11F}" dt="2023-04-27T07:56:50.111" v="193" actId="20577"/>
          <pc:sldLayoutMkLst>
            <pc:docMk/>
            <pc:sldMasterMk cId="1292425561" sldId="2147483670"/>
            <pc:sldLayoutMk cId="735385094" sldId="2147483676"/>
          </pc:sldLayoutMkLst>
          <pc:spChg chg="mod">
            <ac:chgData name="貴章 石川" userId="cb12c537e8289941" providerId="LiveId" clId="{A47FA1FE-BB50-4945-953B-506827E7C11F}" dt="2023-04-27T07:56:50.111" v="193" actId="20577"/>
            <ac:spMkLst>
              <pc:docMk/>
              <pc:sldMasterMk cId="1292425561" sldId="2147483670"/>
              <pc:sldLayoutMk cId="735385094" sldId="2147483676"/>
              <ac:spMk id="12" creationId="{25DBFF8C-AEFD-4900-99FA-4958557E5057}"/>
            </ac:spMkLst>
          </pc:spChg>
        </pc:sldLayoutChg>
        <pc:sldLayoutChg chg="modSp mod">
          <pc:chgData name="貴章 石川" userId="cb12c537e8289941" providerId="LiveId" clId="{A47FA1FE-BB50-4945-953B-506827E7C11F}" dt="2023-04-27T07:56:45.658" v="191" actId="2085"/>
          <pc:sldLayoutMkLst>
            <pc:docMk/>
            <pc:sldMasterMk cId="1292425561" sldId="2147483670"/>
            <pc:sldLayoutMk cId="3364238442" sldId="2147483677"/>
          </pc:sldLayoutMkLst>
          <pc:spChg chg="mod">
            <ac:chgData name="貴章 石川" userId="cb12c537e8289941" providerId="LiveId" clId="{A47FA1FE-BB50-4945-953B-506827E7C11F}" dt="2023-04-27T07:56:45.658" v="191" actId="2085"/>
            <ac:spMkLst>
              <pc:docMk/>
              <pc:sldMasterMk cId="1292425561" sldId="2147483670"/>
              <pc:sldLayoutMk cId="3364238442" sldId="2147483677"/>
              <ac:spMk id="12" creationId="{D0AAABF8-5AA1-5440-856B-C19DCE3A6B4B}"/>
            </ac:spMkLst>
          </pc:spChg>
          <pc:spChg chg="mod">
            <ac:chgData name="貴章 石川" userId="cb12c537e8289941" providerId="LiveId" clId="{A47FA1FE-BB50-4945-953B-506827E7C11F}" dt="2023-04-27T07:56:28.977" v="189" actId="20577"/>
            <ac:spMkLst>
              <pc:docMk/>
              <pc:sldMasterMk cId="1292425561" sldId="2147483670"/>
              <pc:sldLayoutMk cId="3364238442" sldId="2147483677"/>
              <ac:spMk id="15" creationId="{0C9A2DF2-F17D-414C-A2CE-CE9BDA44AC8A}"/>
            </ac:spMkLst>
          </pc:spChg>
        </pc:sldLayoutChg>
        <pc:sldLayoutChg chg="modSp mod">
          <pc:chgData name="貴章 石川" userId="cb12c537e8289941" providerId="LiveId" clId="{A47FA1FE-BB50-4945-953B-506827E7C11F}" dt="2023-04-27T07:56:24.132" v="187" actId="20577"/>
          <pc:sldLayoutMkLst>
            <pc:docMk/>
            <pc:sldMasterMk cId="1292425561" sldId="2147483670"/>
            <pc:sldLayoutMk cId="2805593842" sldId="2147483678"/>
          </pc:sldLayoutMkLst>
          <pc:spChg chg="mod">
            <ac:chgData name="貴章 石川" userId="cb12c537e8289941" providerId="LiveId" clId="{A47FA1FE-BB50-4945-953B-506827E7C11F}" dt="2023-04-27T07:56:24.132" v="187" actId="20577"/>
            <ac:spMkLst>
              <pc:docMk/>
              <pc:sldMasterMk cId="1292425561" sldId="2147483670"/>
              <pc:sldLayoutMk cId="2805593842" sldId="2147483678"/>
              <ac:spMk id="11" creationId="{B4E8DCCB-EC9C-4CC7-923F-54C452E1217F}"/>
            </ac:spMkLst>
          </pc:spChg>
        </pc:sldLayoutChg>
        <pc:sldLayoutChg chg="modSp mod">
          <pc:chgData name="貴章 石川" userId="cb12c537e8289941" providerId="LiveId" clId="{A47FA1FE-BB50-4945-953B-506827E7C11F}" dt="2023-04-26T07:06:56.733" v="167" actId="20577"/>
          <pc:sldLayoutMkLst>
            <pc:docMk/>
            <pc:sldMasterMk cId="1292425561" sldId="2147483670"/>
            <pc:sldLayoutMk cId="1828791807" sldId="2147483679"/>
          </pc:sldLayoutMkLst>
          <pc:spChg chg="mod">
            <ac:chgData name="貴章 石川" userId="cb12c537e8289941" providerId="LiveId" clId="{A47FA1FE-BB50-4945-953B-506827E7C11F}" dt="2023-04-26T07:06:56.733" v="167" actId="20577"/>
            <ac:spMkLst>
              <pc:docMk/>
              <pc:sldMasterMk cId="1292425561" sldId="2147483670"/>
              <pc:sldLayoutMk cId="1828791807" sldId="2147483679"/>
              <ac:spMk id="8" creationId="{E6040188-C133-40D3-9C2E-C5893A21D7FC}"/>
            </ac:spMkLst>
          </pc:spChg>
          <pc:cxnChg chg="mod">
            <ac:chgData name="貴章 石川" userId="cb12c537e8289941" providerId="LiveId" clId="{A47FA1FE-BB50-4945-953B-506827E7C11F}" dt="2023-04-26T07:06:51.198" v="162" actId="208"/>
            <ac:cxnSpMkLst>
              <pc:docMk/>
              <pc:sldMasterMk cId="1292425561" sldId="2147483670"/>
              <pc:sldLayoutMk cId="1828791807" sldId="2147483679"/>
              <ac:cxnSpMk id="13" creationId="{36B5BAC3-C371-1949-9A74-231B3A43A123}"/>
            </ac:cxnSpMkLst>
          </pc:cxnChg>
        </pc:sldLayoutChg>
        <pc:sldLayoutChg chg="modSp mod">
          <pc:chgData name="貴章 石川" userId="cb12c537e8289941" providerId="LiveId" clId="{A47FA1FE-BB50-4945-953B-506827E7C11F}" dt="2023-04-26T07:07:11.653" v="175" actId="20577"/>
          <pc:sldLayoutMkLst>
            <pc:docMk/>
            <pc:sldMasterMk cId="1292425561" sldId="2147483670"/>
            <pc:sldLayoutMk cId="3537707956" sldId="2147483680"/>
          </pc:sldLayoutMkLst>
          <pc:spChg chg="mod">
            <ac:chgData name="貴章 石川" userId="cb12c537e8289941" providerId="LiveId" clId="{A47FA1FE-BB50-4945-953B-506827E7C11F}" dt="2023-04-26T07:07:11.653" v="175" actId="20577"/>
            <ac:spMkLst>
              <pc:docMk/>
              <pc:sldMasterMk cId="1292425561" sldId="2147483670"/>
              <pc:sldLayoutMk cId="3537707956" sldId="2147483680"/>
              <ac:spMk id="8" creationId="{0B1A1CD6-F2D8-4665-A50B-B0A8E3EDD2E7}"/>
            </ac:spMkLst>
          </pc:spChg>
          <pc:cxnChg chg="mod">
            <ac:chgData name="貴章 石川" userId="cb12c537e8289941" providerId="LiveId" clId="{A47FA1FE-BB50-4945-953B-506827E7C11F}" dt="2023-04-26T07:07:01.869" v="168" actId="208"/>
            <ac:cxnSpMkLst>
              <pc:docMk/>
              <pc:sldMasterMk cId="1292425561" sldId="2147483670"/>
              <pc:sldLayoutMk cId="3537707956" sldId="2147483680"/>
              <ac:cxnSpMk id="3" creationId="{4E7B4B89-8846-8B47-9EB8-4DABFA81F076}"/>
            </ac:cxnSpMkLst>
          </pc:cxnChg>
        </pc:sldLayoutChg>
        <pc:sldLayoutChg chg="modSp mod">
          <pc:chgData name="貴章 石川" userId="cb12c537e8289941" providerId="LiveId" clId="{A47FA1FE-BB50-4945-953B-506827E7C11F}" dt="2023-04-27T07:56:06.912" v="185" actId="20577"/>
          <pc:sldLayoutMkLst>
            <pc:docMk/>
            <pc:sldMasterMk cId="1292425561" sldId="2147483670"/>
            <pc:sldLayoutMk cId="2561909887" sldId="2147483681"/>
          </pc:sldLayoutMkLst>
          <pc:spChg chg="mod">
            <ac:chgData name="貴章 石川" userId="cb12c537e8289941" providerId="LiveId" clId="{A47FA1FE-BB50-4945-953B-506827E7C11F}" dt="2023-04-27T07:56:06.912" v="185" actId="20577"/>
            <ac:spMkLst>
              <pc:docMk/>
              <pc:sldMasterMk cId="1292425561" sldId="2147483670"/>
              <pc:sldLayoutMk cId="2561909887" sldId="2147483681"/>
              <ac:spMk id="8" creationId="{48D4322D-AF3D-4CB1-87A5-DBB612B6CDF4}"/>
            </ac:spMkLst>
          </pc:spChg>
          <pc:cxnChg chg="mod">
            <ac:chgData name="貴章 石川" userId="cb12c537e8289941" providerId="LiveId" clId="{A47FA1FE-BB50-4945-953B-506827E7C11F}" dt="2023-04-26T07:07:18.154" v="176" actId="208"/>
            <ac:cxnSpMkLst>
              <pc:docMk/>
              <pc:sldMasterMk cId="1292425561" sldId="2147483670"/>
              <pc:sldLayoutMk cId="2561909887" sldId="2147483681"/>
              <ac:cxnSpMk id="12" creationId="{E01EA161-8C7C-DB4A-8414-A4FE9DECEEFF}"/>
            </ac:cxnSpMkLst>
          </pc:cxnChg>
        </pc:sldLayoutChg>
      </pc:sldMasterChg>
    </pc:docChg>
  </pc:docChgLst>
  <pc:docChgLst>
    <pc:chgData name="石川 貴章" userId="cb12c537e8289941" providerId="LiveId" clId="{2091AFE3-40F3-460A-A8C2-AD3E19546602}"/>
    <pc:docChg chg="undo custSel addSld delSld modSld sldOrd">
      <pc:chgData name="石川 貴章" userId="cb12c537e8289941" providerId="LiveId" clId="{2091AFE3-40F3-460A-A8C2-AD3E19546602}" dt="2022-11-21T07:00:12.583" v="780" actId="14100"/>
      <pc:docMkLst>
        <pc:docMk/>
      </pc:docMkLst>
      <pc:sldChg chg="addSp delSp modSp mod">
        <pc:chgData name="石川 貴章" userId="cb12c537e8289941" providerId="LiveId" clId="{2091AFE3-40F3-460A-A8C2-AD3E19546602}" dt="2022-10-31T00:25:17.871" v="38" actId="478"/>
        <pc:sldMkLst>
          <pc:docMk/>
          <pc:sldMk cId="796035168" sldId="354"/>
        </pc:sldMkLst>
        <pc:spChg chg="add del mod">
          <ac:chgData name="石川 貴章" userId="cb12c537e8289941" providerId="LiveId" clId="{2091AFE3-40F3-460A-A8C2-AD3E19546602}" dt="2022-10-31T00:25:17.871" v="38" actId="478"/>
          <ac:spMkLst>
            <pc:docMk/>
            <pc:sldMk cId="796035168" sldId="354"/>
            <ac:spMk id="7" creationId="{5712A1F2-2DC6-E6C4-4A78-0A02E9263E98}"/>
          </ac:spMkLst>
        </pc:spChg>
      </pc:sldChg>
      <pc:sldChg chg="addSp delSp modSp mod delAnim modAnim">
        <pc:chgData name="石川 貴章" userId="cb12c537e8289941" providerId="LiveId" clId="{2091AFE3-40F3-460A-A8C2-AD3E19546602}" dt="2022-11-21T07:00:12.583" v="780" actId="14100"/>
        <pc:sldMkLst>
          <pc:docMk/>
          <pc:sldMk cId="1809596913" sldId="2669"/>
        </pc:sldMkLst>
        <pc:spChg chg="mod">
          <ac:chgData name="石川 貴章" userId="cb12c537e8289941" providerId="LiveId" clId="{2091AFE3-40F3-460A-A8C2-AD3E19546602}" dt="2022-11-21T06:56:47.666" v="654" actId="404"/>
          <ac:spMkLst>
            <pc:docMk/>
            <pc:sldMk cId="1809596913" sldId="2669"/>
            <ac:spMk id="3" creationId="{9A468185-43B8-4DD6-A417-A80F57D2B96A}"/>
          </ac:spMkLst>
        </pc:spChg>
        <pc:spChg chg="mod topLvl">
          <ac:chgData name="石川 貴章" userId="cb12c537e8289941" providerId="LiveId" clId="{2091AFE3-40F3-460A-A8C2-AD3E19546602}" dt="2022-11-21T07:00:12.583" v="780" actId="14100"/>
          <ac:spMkLst>
            <pc:docMk/>
            <pc:sldMk cId="1809596913" sldId="2669"/>
            <ac:spMk id="4" creationId="{647B191F-189E-454F-A191-8A91C88CFDCE}"/>
          </ac:spMkLst>
        </pc:spChg>
        <pc:spChg chg="del mod">
          <ac:chgData name="石川 貴章" userId="cb12c537e8289941" providerId="LiveId" clId="{2091AFE3-40F3-460A-A8C2-AD3E19546602}" dt="2022-11-21T06:59:28.054" v="722" actId="478"/>
          <ac:spMkLst>
            <pc:docMk/>
            <pc:sldMk cId="1809596913" sldId="2669"/>
            <ac:spMk id="6" creationId="{421E509B-4F29-409F-84B4-29EE662A1796}"/>
          </ac:spMkLst>
        </pc:spChg>
        <pc:spChg chg="add del mod topLvl">
          <ac:chgData name="石川 貴章" userId="cb12c537e8289941" providerId="LiveId" clId="{2091AFE3-40F3-460A-A8C2-AD3E19546602}" dt="2022-11-21T06:57:45.977" v="691" actId="478"/>
          <ac:spMkLst>
            <pc:docMk/>
            <pc:sldMk cId="1809596913" sldId="2669"/>
            <ac:spMk id="23" creationId="{0400FF92-FF69-D18F-EACE-EA7B2C264A3D}"/>
          </ac:spMkLst>
        </pc:spChg>
        <pc:spChg chg="mod topLvl">
          <ac:chgData name="石川 貴章" userId="cb12c537e8289941" providerId="LiveId" clId="{2091AFE3-40F3-460A-A8C2-AD3E19546602}" dt="2022-11-21T07:00:12.583" v="780" actId="14100"/>
          <ac:spMkLst>
            <pc:docMk/>
            <pc:sldMk cId="1809596913" sldId="2669"/>
            <ac:spMk id="28" creationId="{461E0FB7-3D0C-4F07-BE24-3115B08B387A}"/>
          </ac:spMkLst>
        </pc:spChg>
        <pc:spChg chg="add mod">
          <ac:chgData name="石川 貴章" userId="cb12c537e8289941" providerId="LiveId" clId="{2091AFE3-40F3-460A-A8C2-AD3E19546602}" dt="2022-11-21T07:00:12.583" v="780" actId="14100"/>
          <ac:spMkLst>
            <pc:docMk/>
            <pc:sldMk cId="1809596913" sldId="2669"/>
            <ac:spMk id="31" creationId="{74CA68B6-8A91-6908-378B-563A7FBBBB7C}"/>
          </ac:spMkLst>
        </pc:spChg>
        <pc:spChg chg="mod">
          <ac:chgData name="石川 貴章" userId="cb12c537e8289941" providerId="LiveId" clId="{2091AFE3-40F3-460A-A8C2-AD3E19546602}" dt="2022-11-21T07:00:06.132" v="779" actId="20577"/>
          <ac:spMkLst>
            <pc:docMk/>
            <pc:sldMk cId="1809596913" sldId="2669"/>
            <ac:spMk id="33" creationId="{00108053-C19C-4F76-BD36-97249ABED735}"/>
          </ac:spMkLst>
        </pc:spChg>
        <pc:spChg chg="add del mod topLvl">
          <ac:chgData name="石川 貴章" userId="cb12c537e8289941" providerId="LiveId" clId="{2091AFE3-40F3-460A-A8C2-AD3E19546602}" dt="2022-11-21T07:00:12.583" v="780" actId="14100"/>
          <ac:spMkLst>
            <pc:docMk/>
            <pc:sldMk cId="1809596913" sldId="2669"/>
            <ac:spMk id="39" creationId="{7382A256-688B-4EDF-B5D6-D43B096F964A}"/>
          </ac:spMkLst>
        </pc:spChg>
        <pc:spChg chg="mod topLvl">
          <ac:chgData name="石川 貴章" userId="cb12c537e8289941" providerId="LiveId" clId="{2091AFE3-40F3-460A-A8C2-AD3E19546602}" dt="2022-11-21T07:00:12.583" v="780" actId="14100"/>
          <ac:spMkLst>
            <pc:docMk/>
            <pc:sldMk cId="1809596913" sldId="2669"/>
            <ac:spMk id="48" creationId="{2C1D7018-C121-499C-97CB-56D45ED716AB}"/>
          </ac:spMkLst>
        </pc:spChg>
        <pc:spChg chg="mod topLvl">
          <ac:chgData name="石川 貴章" userId="cb12c537e8289941" providerId="LiveId" clId="{2091AFE3-40F3-460A-A8C2-AD3E19546602}" dt="2022-11-21T07:00:12.583" v="780" actId="14100"/>
          <ac:spMkLst>
            <pc:docMk/>
            <pc:sldMk cId="1809596913" sldId="2669"/>
            <ac:spMk id="49" creationId="{9E4E5747-3FAF-4E1A-ACE1-A0F21DF1082B}"/>
          </ac:spMkLst>
        </pc:spChg>
        <pc:spChg chg="mod topLvl">
          <ac:chgData name="石川 貴章" userId="cb12c537e8289941" providerId="LiveId" clId="{2091AFE3-40F3-460A-A8C2-AD3E19546602}" dt="2022-11-21T07:00:12.583" v="780" actId="14100"/>
          <ac:spMkLst>
            <pc:docMk/>
            <pc:sldMk cId="1809596913" sldId="2669"/>
            <ac:spMk id="50" creationId="{8577166A-DC17-41D8-9035-229EBF720E61}"/>
          </ac:spMkLst>
        </pc:spChg>
        <pc:spChg chg="mod topLvl">
          <ac:chgData name="石川 貴章" userId="cb12c537e8289941" providerId="LiveId" clId="{2091AFE3-40F3-460A-A8C2-AD3E19546602}" dt="2022-11-21T07:00:12.583" v="780" actId="14100"/>
          <ac:spMkLst>
            <pc:docMk/>
            <pc:sldMk cId="1809596913" sldId="2669"/>
            <ac:spMk id="51" creationId="{E619D876-9469-4FB4-88D0-31FA64DACC01}"/>
          </ac:spMkLst>
        </pc:spChg>
        <pc:spChg chg="del">
          <ac:chgData name="石川 貴章" userId="cb12c537e8289941" providerId="LiveId" clId="{2091AFE3-40F3-460A-A8C2-AD3E19546602}" dt="2022-11-21T06:23:01.106" v="415" actId="478"/>
          <ac:spMkLst>
            <pc:docMk/>
            <pc:sldMk cId="1809596913" sldId="2669"/>
            <ac:spMk id="52" creationId="{CD8B1036-2200-4F4D-AE39-860A3E6460C8}"/>
          </ac:spMkLst>
        </pc:spChg>
        <pc:grpChg chg="mod topLvl">
          <ac:chgData name="石川 貴章" userId="cb12c537e8289941" providerId="LiveId" clId="{2091AFE3-40F3-460A-A8C2-AD3E19546602}" dt="2022-11-21T07:00:12.583" v="780" actId="14100"/>
          <ac:grpSpMkLst>
            <pc:docMk/>
            <pc:sldMk cId="1809596913" sldId="2669"/>
            <ac:grpSpMk id="2" creationId="{CE58E7EF-E73A-4E87-AE19-A17ABF768F85}"/>
          </ac:grpSpMkLst>
        </pc:grpChg>
        <pc:grpChg chg="mod topLvl">
          <ac:chgData name="石川 貴章" userId="cb12c537e8289941" providerId="LiveId" clId="{2091AFE3-40F3-460A-A8C2-AD3E19546602}" dt="2022-11-21T07:00:12.583" v="780" actId="14100"/>
          <ac:grpSpMkLst>
            <pc:docMk/>
            <pc:sldMk cId="1809596913" sldId="2669"/>
            <ac:grpSpMk id="17" creationId="{5B169C22-D26C-4666-84FF-20280D498721}"/>
          </ac:grpSpMkLst>
        </pc:grpChg>
        <pc:grpChg chg="mod topLvl">
          <ac:chgData name="石川 貴章" userId="cb12c537e8289941" providerId="LiveId" clId="{2091AFE3-40F3-460A-A8C2-AD3E19546602}" dt="2022-11-21T07:00:12.583" v="780" actId="14100"/>
          <ac:grpSpMkLst>
            <pc:docMk/>
            <pc:sldMk cId="1809596913" sldId="2669"/>
            <ac:grpSpMk id="20" creationId="{37510434-147A-455A-A69C-81537AFBA134}"/>
          </ac:grpSpMkLst>
        </pc:grpChg>
        <pc:grpChg chg="mod topLvl">
          <ac:chgData name="石川 貴章" userId="cb12c537e8289941" providerId="LiveId" clId="{2091AFE3-40F3-460A-A8C2-AD3E19546602}" dt="2022-11-21T07:00:12.583" v="780" actId="14100"/>
          <ac:grpSpMkLst>
            <pc:docMk/>
            <pc:sldMk cId="1809596913" sldId="2669"/>
            <ac:grpSpMk id="21" creationId="{C9F9B8FC-A739-49DB-BC2E-721A9A636095}"/>
          </ac:grpSpMkLst>
        </pc:grpChg>
        <pc:grpChg chg="add del mod">
          <ac:chgData name="石川 貴章" userId="cb12c537e8289941" providerId="LiveId" clId="{2091AFE3-40F3-460A-A8C2-AD3E19546602}" dt="2022-11-21T06:57:11.548" v="658" actId="165"/>
          <ac:grpSpMkLst>
            <pc:docMk/>
            <pc:sldMk cId="1809596913" sldId="2669"/>
            <ac:grpSpMk id="29" creationId="{216F539F-58BA-23A8-500E-81628497B0DE}"/>
          </ac:grpSpMkLst>
        </pc:grpChg>
        <pc:grpChg chg="add mod">
          <ac:chgData name="石川 貴章" userId="cb12c537e8289941" providerId="LiveId" clId="{2091AFE3-40F3-460A-A8C2-AD3E19546602}" dt="2022-11-21T07:00:12.583" v="780" actId="14100"/>
          <ac:grpSpMkLst>
            <pc:docMk/>
            <pc:sldMk cId="1809596913" sldId="2669"/>
            <ac:grpSpMk id="32" creationId="{C07C60CD-21F3-609D-D9A6-6BB9F4EC5E85}"/>
          </ac:grpSpMkLst>
        </pc:grpChg>
        <pc:picChg chg="add del mod topLvl">
          <ac:chgData name="石川 貴章" userId="cb12c537e8289941" providerId="LiveId" clId="{2091AFE3-40F3-460A-A8C2-AD3E19546602}" dt="2022-11-21T07:00:12.583" v="780" actId="14100"/>
          <ac:picMkLst>
            <pc:docMk/>
            <pc:sldMk cId="1809596913" sldId="2669"/>
            <ac:picMk id="5" creationId="{217962CD-1D28-3C2F-C9FE-C11CC5AFCAE2}"/>
          </ac:picMkLst>
        </pc:picChg>
        <pc:picChg chg="mod">
          <ac:chgData name="石川 貴章" userId="cb12c537e8289941" providerId="LiveId" clId="{2091AFE3-40F3-460A-A8C2-AD3E19546602}" dt="2022-11-21T07:00:12.583" v="780" actId="14100"/>
          <ac:picMkLst>
            <pc:docMk/>
            <pc:sldMk cId="1809596913" sldId="2669"/>
            <ac:picMk id="7" creationId="{5A23403A-9BFB-420C-AA94-8E44AC39F335}"/>
          </ac:picMkLst>
        </pc:picChg>
        <pc:picChg chg="mod">
          <ac:chgData name="石川 貴章" userId="cb12c537e8289941" providerId="LiveId" clId="{2091AFE3-40F3-460A-A8C2-AD3E19546602}" dt="2022-11-21T07:00:12.583" v="780" actId="14100"/>
          <ac:picMkLst>
            <pc:docMk/>
            <pc:sldMk cId="1809596913" sldId="2669"/>
            <ac:picMk id="8" creationId="{AF6132F7-8397-4FB3-B574-793C3F697840}"/>
          </ac:picMkLst>
        </pc:picChg>
        <pc:picChg chg="mod topLvl">
          <ac:chgData name="石川 貴章" userId="cb12c537e8289941" providerId="LiveId" clId="{2091AFE3-40F3-460A-A8C2-AD3E19546602}" dt="2022-11-21T07:00:12.583" v="780" actId="14100"/>
          <ac:picMkLst>
            <pc:docMk/>
            <pc:sldMk cId="1809596913" sldId="2669"/>
            <ac:picMk id="9" creationId="{88AF0D50-1B65-2BDC-5D07-5E6139A48EDC}"/>
          </ac:picMkLst>
        </pc:picChg>
        <pc:picChg chg="mod">
          <ac:chgData name="石川 貴章" userId="cb12c537e8289941" providerId="LiveId" clId="{2091AFE3-40F3-460A-A8C2-AD3E19546602}" dt="2022-11-21T07:00:12.583" v="780" actId="14100"/>
          <ac:picMkLst>
            <pc:docMk/>
            <pc:sldMk cId="1809596913" sldId="2669"/>
            <ac:picMk id="11" creationId="{EB7DF001-B314-47D7-ADC0-05AE2D6E9C14}"/>
          </ac:picMkLst>
        </pc:picChg>
        <pc:picChg chg="add mod topLvl">
          <ac:chgData name="石川 貴章" userId="cb12c537e8289941" providerId="LiveId" clId="{2091AFE3-40F3-460A-A8C2-AD3E19546602}" dt="2022-11-21T07:00:12.583" v="780" actId="14100"/>
          <ac:picMkLst>
            <pc:docMk/>
            <pc:sldMk cId="1809596913" sldId="2669"/>
            <ac:picMk id="12" creationId="{CF0FDAF8-7242-F865-D459-A50D2BF908A9}"/>
          </ac:picMkLst>
        </pc:picChg>
        <pc:picChg chg="mod">
          <ac:chgData name="石川 貴章" userId="cb12c537e8289941" providerId="LiveId" clId="{2091AFE3-40F3-460A-A8C2-AD3E19546602}" dt="2022-11-21T07:00:12.583" v="780" actId="14100"/>
          <ac:picMkLst>
            <pc:docMk/>
            <pc:sldMk cId="1809596913" sldId="2669"/>
            <ac:picMk id="13" creationId="{534093D4-D5B0-4517-9A70-D81FD465B47D}"/>
          </ac:picMkLst>
        </pc:picChg>
        <pc:picChg chg="mod">
          <ac:chgData name="石川 貴章" userId="cb12c537e8289941" providerId="LiveId" clId="{2091AFE3-40F3-460A-A8C2-AD3E19546602}" dt="2022-11-21T07:00:12.583" v="780" actId="14100"/>
          <ac:picMkLst>
            <pc:docMk/>
            <pc:sldMk cId="1809596913" sldId="2669"/>
            <ac:picMk id="14" creationId="{C9248479-C0CC-42BD-9226-78A9EECF1947}"/>
          </ac:picMkLst>
        </pc:picChg>
        <pc:picChg chg="mod">
          <ac:chgData name="石川 貴章" userId="cb12c537e8289941" providerId="LiveId" clId="{2091AFE3-40F3-460A-A8C2-AD3E19546602}" dt="2022-11-21T07:00:12.583" v="780" actId="14100"/>
          <ac:picMkLst>
            <pc:docMk/>
            <pc:sldMk cId="1809596913" sldId="2669"/>
            <ac:picMk id="15" creationId="{BEEB27E0-D83E-4E5F-8D74-44B0219B45DF}"/>
          </ac:picMkLst>
        </pc:picChg>
        <pc:picChg chg="mod">
          <ac:chgData name="石川 貴章" userId="cb12c537e8289941" providerId="LiveId" clId="{2091AFE3-40F3-460A-A8C2-AD3E19546602}" dt="2022-11-21T07:00:12.583" v="780" actId="14100"/>
          <ac:picMkLst>
            <pc:docMk/>
            <pc:sldMk cId="1809596913" sldId="2669"/>
            <ac:picMk id="16" creationId="{8B2DF845-6DF8-441E-A91C-74152CE62249}"/>
          </ac:picMkLst>
        </pc:picChg>
        <pc:picChg chg="add mod topLvl">
          <ac:chgData name="石川 貴章" userId="cb12c537e8289941" providerId="LiveId" clId="{2091AFE3-40F3-460A-A8C2-AD3E19546602}" dt="2022-11-21T07:00:12.583" v="780" actId="14100"/>
          <ac:picMkLst>
            <pc:docMk/>
            <pc:sldMk cId="1809596913" sldId="2669"/>
            <ac:picMk id="18" creationId="{AE43D1C6-C0C5-EDB4-A749-577A77890052}"/>
          </ac:picMkLst>
        </pc:picChg>
        <pc:picChg chg="add mod topLvl">
          <ac:chgData name="石川 貴章" userId="cb12c537e8289941" providerId="LiveId" clId="{2091AFE3-40F3-460A-A8C2-AD3E19546602}" dt="2022-11-21T07:00:12.583" v="780" actId="14100"/>
          <ac:picMkLst>
            <pc:docMk/>
            <pc:sldMk cId="1809596913" sldId="2669"/>
            <ac:picMk id="19" creationId="{DF70742F-C6DF-2D51-6A65-CA99CB8D2F7E}"/>
          </ac:picMkLst>
        </pc:picChg>
        <pc:picChg chg="add mod topLvl">
          <ac:chgData name="石川 貴章" userId="cb12c537e8289941" providerId="LiveId" clId="{2091AFE3-40F3-460A-A8C2-AD3E19546602}" dt="2022-11-21T07:00:12.583" v="780" actId="14100"/>
          <ac:picMkLst>
            <pc:docMk/>
            <pc:sldMk cId="1809596913" sldId="2669"/>
            <ac:picMk id="22" creationId="{E567AA17-B3A9-61B0-BFDB-6741162EE42E}"/>
          </ac:picMkLst>
        </pc:picChg>
        <pc:picChg chg="add mod topLvl">
          <ac:chgData name="石川 貴章" userId="cb12c537e8289941" providerId="LiveId" clId="{2091AFE3-40F3-460A-A8C2-AD3E19546602}" dt="2022-11-21T07:00:12.583" v="780" actId="14100"/>
          <ac:picMkLst>
            <pc:docMk/>
            <pc:sldMk cId="1809596913" sldId="2669"/>
            <ac:picMk id="26" creationId="{7B715296-2BD2-0824-61EC-8FEED1269416}"/>
          </ac:picMkLst>
        </pc:picChg>
        <pc:picChg chg="add mod topLvl">
          <ac:chgData name="石川 貴章" userId="cb12c537e8289941" providerId="LiveId" clId="{2091AFE3-40F3-460A-A8C2-AD3E19546602}" dt="2022-11-21T07:00:12.583" v="780" actId="14100"/>
          <ac:picMkLst>
            <pc:docMk/>
            <pc:sldMk cId="1809596913" sldId="2669"/>
            <ac:picMk id="27" creationId="{5B375471-8A49-3595-B601-D4AA2C124143}"/>
          </ac:picMkLst>
        </pc:picChg>
        <pc:picChg chg="mod topLvl">
          <ac:chgData name="石川 貴章" userId="cb12c537e8289941" providerId="LiveId" clId="{2091AFE3-40F3-460A-A8C2-AD3E19546602}" dt="2022-11-21T07:00:12.583" v="780" actId="14100"/>
          <ac:picMkLst>
            <pc:docMk/>
            <pc:sldMk cId="1809596913" sldId="2669"/>
            <ac:picMk id="41" creationId="{5917C341-405B-484A-A11A-3FDC634EBD9F}"/>
          </ac:picMkLst>
        </pc:picChg>
        <pc:picChg chg="mod topLvl">
          <ac:chgData name="石川 貴章" userId="cb12c537e8289941" providerId="LiveId" clId="{2091AFE3-40F3-460A-A8C2-AD3E19546602}" dt="2022-11-21T07:00:12.583" v="780" actId="14100"/>
          <ac:picMkLst>
            <pc:docMk/>
            <pc:sldMk cId="1809596913" sldId="2669"/>
            <ac:picMk id="44" creationId="{3AF29662-3176-4365-BDE1-EA0CCD0CFC31}"/>
          </ac:picMkLst>
        </pc:picChg>
        <pc:picChg chg="mod topLvl">
          <ac:chgData name="石川 貴章" userId="cb12c537e8289941" providerId="LiveId" clId="{2091AFE3-40F3-460A-A8C2-AD3E19546602}" dt="2022-11-21T07:00:12.583" v="780" actId="14100"/>
          <ac:picMkLst>
            <pc:docMk/>
            <pc:sldMk cId="1809596913" sldId="2669"/>
            <ac:picMk id="45" creationId="{4B4C5CC4-2965-4C19-8A8F-0AA2E73DABCF}"/>
          </ac:picMkLst>
        </pc:picChg>
        <pc:picChg chg="mod topLvl">
          <ac:chgData name="石川 貴章" userId="cb12c537e8289941" providerId="LiveId" clId="{2091AFE3-40F3-460A-A8C2-AD3E19546602}" dt="2022-11-21T07:00:12.583" v="780" actId="14100"/>
          <ac:picMkLst>
            <pc:docMk/>
            <pc:sldMk cId="1809596913" sldId="2669"/>
            <ac:picMk id="46" creationId="{044242F4-7916-4B31-BEA2-6C4DEF8031C7}"/>
          </ac:picMkLst>
        </pc:picChg>
        <pc:picChg chg="mod topLvl">
          <ac:chgData name="石川 貴章" userId="cb12c537e8289941" providerId="LiveId" clId="{2091AFE3-40F3-460A-A8C2-AD3E19546602}" dt="2022-11-21T07:00:12.583" v="780" actId="14100"/>
          <ac:picMkLst>
            <pc:docMk/>
            <pc:sldMk cId="1809596913" sldId="2669"/>
            <ac:picMk id="47" creationId="{6D3F45F5-454E-4EF1-B5D6-07D716AD7C69}"/>
          </ac:picMkLst>
        </pc:picChg>
        <pc:picChg chg="mod topLvl">
          <ac:chgData name="石川 貴章" userId="cb12c537e8289941" providerId="LiveId" clId="{2091AFE3-40F3-460A-A8C2-AD3E19546602}" dt="2022-11-21T07:00:12.583" v="780" actId="14100"/>
          <ac:picMkLst>
            <pc:docMk/>
            <pc:sldMk cId="1809596913" sldId="2669"/>
            <ac:picMk id="53" creationId="{9C9D6178-7F2D-A4A4-A83E-C5119ADFC7DE}"/>
          </ac:picMkLst>
        </pc:picChg>
        <pc:picChg chg="mod topLvl">
          <ac:chgData name="石川 貴章" userId="cb12c537e8289941" providerId="LiveId" clId="{2091AFE3-40F3-460A-A8C2-AD3E19546602}" dt="2022-11-21T07:00:12.583" v="780" actId="14100"/>
          <ac:picMkLst>
            <pc:docMk/>
            <pc:sldMk cId="1809596913" sldId="2669"/>
            <ac:picMk id="95" creationId="{BC7F6B19-2789-4BA9-8BF7-C55CF8C8DBC4}"/>
          </ac:picMkLst>
        </pc:picChg>
        <pc:picChg chg="mod topLvl">
          <ac:chgData name="石川 貴章" userId="cb12c537e8289941" providerId="LiveId" clId="{2091AFE3-40F3-460A-A8C2-AD3E19546602}" dt="2022-11-21T07:00:12.583" v="780" actId="14100"/>
          <ac:picMkLst>
            <pc:docMk/>
            <pc:sldMk cId="1809596913" sldId="2669"/>
            <ac:picMk id="96" creationId="{AE6F755D-08C5-4A18-B7EB-2BB9BDA13EA7}"/>
          </ac:picMkLst>
        </pc:picChg>
        <pc:picChg chg="del mod">
          <ac:chgData name="石川 貴章" userId="cb12c537e8289941" providerId="LiveId" clId="{2091AFE3-40F3-460A-A8C2-AD3E19546602}" dt="2022-11-21T06:24:29.965" v="440" actId="478"/>
          <ac:picMkLst>
            <pc:docMk/>
            <pc:sldMk cId="1809596913" sldId="2669"/>
            <ac:picMk id="99" creationId="{2BB211FB-BAB5-4BFA-BAF8-696FEBEA229C}"/>
          </ac:picMkLst>
        </pc:picChg>
        <pc:picChg chg="mod topLvl">
          <ac:chgData name="石川 貴章" userId="cb12c537e8289941" providerId="LiveId" clId="{2091AFE3-40F3-460A-A8C2-AD3E19546602}" dt="2022-11-21T07:00:12.583" v="780" actId="14100"/>
          <ac:picMkLst>
            <pc:docMk/>
            <pc:sldMk cId="1809596913" sldId="2669"/>
            <ac:picMk id="100" creationId="{CCDD8057-604B-44ED-8B21-97AED43F1BE0}"/>
          </ac:picMkLst>
        </pc:picChg>
        <pc:picChg chg="mod topLvl">
          <ac:chgData name="石川 貴章" userId="cb12c537e8289941" providerId="LiveId" clId="{2091AFE3-40F3-460A-A8C2-AD3E19546602}" dt="2022-11-21T07:00:12.583" v="780" actId="14100"/>
          <ac:picMkLst>
            <pc:docMk/>
            <pc:sldMk cId="1809596913" sldId="2669"/>
            <ac:picMk id="1026" creationId="{BFE31E2B-1BE5-491A-A396-095609457EC9}"/>
          </ac:picMkLst>
        </pc:picChg>
        <pc:picChg chg="add mod topLvl">
          <ac:chgData name="石川 貴章" userId="cb12c537e8289941" providerId="LiveId" clId="{2091AFE3-40F3-460A-A8C2-AD3E19546602}" dt="2022-11-21T07:00:12.583" v="780" actId="14100"/>
          <ac:picMkLst>
            <pc:docMk/>
            <pc:sldMk cId="1809596913" sldId="2669"/>
            <ac:picMk id="1028" creationId="{AEDCDDAA-B4EA-D731-323C-A57D757D3C41}"/>
          </ac:picMkLst>
        </pc:picChg>
        <pc:picChg chg="add mod topLvl">
          <ac:chgData name="石川 貴章" userId="cb12c537e8289941" providerId="LiveId" clId="{2091AFE3-40F3-460A-A8C2-AD3E19546602}" dt="2022-11-21T07:00:12.583" v="780" actId="14100"/>
          <ac:picMkLst>
            <pc:docMk/>
            <pc:sldMk cId="1809596913" sldId="2669"/>
            <ac:picMk id="1030" creationId="{2CADFD49-94B8-1101-6278-0B933611D302}"/>
          </ac:picMkLst>
        </pc:picChg>
        <pc:picChg chg="add mod topLvl">
          <ac:chgData name="石川 貴章" userId="cb12c537e8289941" providerId="LiveId" clId="{2091AFE3-40F3-460A-A8C2-AD3E19546602}" dt="2022-11-21T07:00:12.583" v="780" actId="14100"/>
          <ac:picMkLst>
            <pc:docMk/>
            <pc:sldMk cId="1809596913" sldId="2669"/>
            <ac:picMk id="1032" creationId="{5450AC80-5E61-25EC-8EC6-963FC2A822A9}"/>
          </ac:picMkLst>
        </pc:picChg>
        <pc:picChg chg="mod">
          <ac:chgData name="石川 貴章" userId="cb12c537e8289941" providerId="LiveId" clId="{2091AFE3-40F3-460A-A8C2-AD3E19546602}" dt="2022-11-21T07:00:12.583" v="780" actId="14100"/>
          <ac:picMkLst>
            <pc:docMk/>
            <pc:sldMk cId="1809596913" sldId="2669"/>
            <ac:picMk id="3074" creationId="{A3DCCFB4-2F4D-48DE-BD59-3F7124393334}"/>
          </ac:picMkLst>
        </pc:picChg>
        <pc:cxnChg chg="mod topLvl">
          <ac:chgData name="石川 貴章" userId="cb12c537e8289941" providerId="LiveId" clId="{2091AFE3-40F3-460A-A8C2-AD3E19546602}" dt="2022-11-21T07:00:12.583" v="780" actId="14100"/>
          <ac:cxnSpMkLst>
            <pc:docMk/>
            <pc:sldMk cId="1809596913" sldId="2669"/>
            <ac:cxnSpMk id="24" creationId="{518749CA-4BA7-4C0E-872E-D9A38952B0EC}"/>
          </ac:cxnSpMkLst>
        </pc:cxnChg>
        <pc:cxnChg chg="mod topLvl">
          <ac:chgData name="石川 貴章" userId="cb12c537e8289941" providerId="LiveId" clId="{2091AFE3-40F3-460A-A8C2-AD3E19546602}" dt="2022-11-21T07:00:12.583" v="780" actId="14100"/>
          <ac:cxnSpMkLst>
            <pc:docMk/>
            <pc:sldMk cId="1809596913" sldId="2669"/>
            <ac:cxnSpMk id="25" creationId="{638F6C8D-0E62-4933-A75F-6D9FE4E9AC35}"/>
          </ac:cxnSpMkLst>
        </pc:cxnChg>
        <pc:cxnChg chg="mod topLvl">
          <ac:chgData name="石川 貴章" userId="cb12c537e8289941" providerId="LiveId" clId="{2091AFE3-40F3-460A-A8C2-AD3E19546602}" dt="2022-11-21T07:00:12.583" v="780" actId="14100"/>
          <ac:cxnSpMkLst>
            <pc:docMk/>
            <pc:sldMk cId="1809596913" sldId="2669"/>
            <ac:cxnSpMk id="30" creationId="{F0DA7F19-72DB-4862-9C32-88A134A6C798}"/>
          </ac:cxnSpMkLst>
        </pc:cxnChg>
      </pc:sldChg>
      <pc:sldChg chg="addSp delSp modSp mod modClrScheme chgLayout">
        <pc:chgData name="石川 貴章" userId="cb12c537e8289941" providerId="LiveId" clId="{2091AFE3-40F3-460A-A8C2-AD3E19546602}" dt="2022-10-31T00:42:58.784" v="212" actId="21"/>
        <pc:sldMkLst>
          <pc:docMk/>
          <pc:sldMk cId="1939819512" sldId="2741"/>
        </pc:sldMkLst>
        <pc:spChg chg="mod ord">
          <ac:chgData name="石川 貴章" userId="cb12c537e8289941" providerId="LiveId" clId="{2091AFE3-40F3-460A-A8C2-AD3E19546602}" dt="2022-10-31T00:26:25.969" v="44" actId="700"/>
          <ac:spMkLst>
            <pc:docMk/>
            <pc:sldMk cId="1939819512" sldId="2741"/>
            <ac:spMk id="2" creationId="{E7EC7A96-622D-F9A4-9666-9482C93D444D}"/>
          </ac:spMkLst>
        </pc:spChg>
        <pc:spChg chg="add del mod ord">
          <ac:chgData name="石川 貴章" userId="cb12c537e8289941" providerId="LiveId" clId="{2091AFE3-40F3-460A-A8C2-AD3E19546602}" dt="2022-10-31T00:26:30.627" v="45" actId="478"/>
          <ac:spMkLst>
            <pc:docMk/>
            <pc:sldMk cId="1939819512" sldId="2741"/>
            <ac:spMk id="5" creationId="{1C433CC8-B16D-A4B0-6AB0-4F1E87271EE3}"/>
          </ac:spMkLst>
        </pc:spChg>
        <pc:picChg chg="add del mod">
          <ac:chgData name="石川 貴章" userId="cb12c537e8289941" providerId="LiveId" clId="{2091AFE3-40F3-460A-A8C2-AD3E19546602}" dt="2022-10-31T00:39:37.170" v="165" actId="21"/>
          <ac:picMkLst>
            <pc:docMk/>
            <pc:sldMk cId="1939819512" sldId="2741"/>
            <ac:picMk id="8" creationId="{F3E103E3-787F-82BB-5F27-028F47535D9D}"/>
          </ac:picMkLst>
        </pc:picChg>
        <pc:picChg chg="add del mod">
          <ac:chgData name="石川 貴章" userId="cb12c537e8289941" providerId="LiveId" clId="{2091AFE3-40F3-460A-A8C2-AD3E19546602}" dt="2022-10-31T00:39:23.067" v="158" actId="21"/>
          <ac:picMkLst>
            <pc:docMk/>
            <pc:sldMk cId="1939819512" sldId="2741"/>
            <ac:picMk id="2050" creationId="{7D2ADBED-2933-8A59-B4CF-84007B553DC5}"/>
          </ac:picMkLst>
        </pc:picChg>
        <pc:picChg chg="add del mod">
          <ac:chgData name="石川 貴章" userId="cb12c537e8289941" providerId="LiveId" clId="{2091AFE3-40F3-460A-A8C2-AD3E19546602}" dt="2022-10-31T00:42:58.784" v="212" actId="21"/>
          <ac:picMkLst>
            <pc:docMk/>
            <pc:sldMk cId="1939819512" sldId="2741"/>
            <ac:picMk id="2052" creationId="{B5BC102C-5ACD-94BB-798B-C7ADFC88A003}"/>
          </ac:picMkLst>
        </pc:picChg>
      </pc:sldChg>
      <pc:sldChg chg="addSp delSp modSp mod modClrScheme chgLayout">
        <pc:chgData name="石川 貴章" userId="cb12c537e8289941" providerId="LiveId" clId="{2091AFE3-40F3-460A-A8C2-AD3E19546602}" dt="2022-10-31T00:26:37.225" v="47" actId="478"/>
        <pc:sldMkLst>
          <pc:docMk/>
          <pc:sldMk cId="1765466547" sldId="2742"/>
        </pc:sldMkLst>
        <pc:spChg chg="mod ord">
          <ac:chgData name="石川 貴章" userId="cb12c537e8289941" providerId="LiveId" clId="{2091AFE3-40F3-460A-A8C2-AD3E19546602}" dt="2022-10-31T00:26:25.969" v="44" actId="700"/>
          <ac:spMkLst>
            <pc:docMk/>
            <pc:sldMk cId="1765466547" sldId="2742"/>
            <ac:spMk id="2" creationId="{7F4DFB5F-EF30-97A5-642A-D1BDAFB5F850}"/>
          </ac:spMkLst>
        </pc:spChg>
        <pc:spChg chg="add del mod ord">
          <ac:chgData name="石川 貴章" userId="cb12c537e8289941" providerId="LiveId" clId="{2091AFE3-40F3-460A-A8C2-AD3E19546602}" dt="2022-10-31T00:26:37.225" v="47" actId="478"/>
          <ac:spMkLst>
            <pc:docMk/>
            <pc:sldMk cId="1765466547" sldId="2742"/>
            <ac:spMk id="7" creationId="{DB266754-1B12-7F91-BB9D-EEADB013819B}"/>
          </ac:spMkLst>
        </pc:spChg>
      </pc:sldChg>
      <pc:sldChg chg="addSp delSp modSp mod modClrScheme chgLayout">
        <pc:chgData name="石川 貴章" userId="cb12c537e8289941" providerId="LiveId" clId="{2091AFE3-40F3-460A-A8C2-AD3E19546602}" dt="2022-10-31T00:26:44.167" v="49" actId="478"/>
        <pc:sldMkLst>
          <pc:docMk/>
          <pc:sldMk cId="832489680" sldId="2743"/>
        </pc:sldMkLst>
        <pc:spChg chg="mod ord">
          <ac:chgData name="石川 貴章" userId="cb12c537e8289941" providerId="LiveId" clId="{2091AFE3-40F3-460A-A8C2-AD3E19546602}" dt="2022-10-31T00:26:25.969" v="44" actId="700"/>
          <ac:spMkLst>
            <pc:docMk/>
            <pc:sldMk cId="832489680" sldId="2743"/>
            <ac:spMk id="2" creationId="{111284CD-1E4A-3760-FB80-BB3729908BF3}"/>
          </ac:spMkLst>
        </pc:spChg>
        <pc:spChg chg="add del mod ord">
          <ac:chgData name="石川 貴章" userId="cb12c537e8289941" providerId="LiveId" clId="{2091AFE3-40F3-460A-A8C2-AD3E19546602}" dt="2022-10-31T00:26:44.167" v="49" actId="478"/>
          <ac:spMkLst>
            <pc:docMk/>
            <pc:sldMk cId="832489680" sldId="2743"/>
            <ac:spMk id="10" creationId="{A2CEEE79-7507-42C4-51E8-EC72DD01E061}"/>
          </ac:spMkLst>
        </pc:spChg>
      </pc:sldChg>
      <pc:sldChg chg="addSp delSp modSp mod modClrScheme chgLayout">
        <pc:chgData name="石川 貴章" userId="cb12c537e8289941" providerId="LiveId" clId="{2091AFE3-40F3-460A-A8C2-AD3E19546602}" dt="2022-10-31T00:26:40.133" v="48" actId="478"/>
        <pc:sldMkLst>
          <pc:docMk/>
          <pc:sldMk cId="2483646974" sldId="2745"/>
        </pc:sldMkLst>
        <pc:spChg chg="mod ord">
          <ac:chgData name="石川 貴章" userId="cb12c537e8289941" providerId="LiveId" clId="{2091AFE3-40F3-460A-A8C2-AD3E19546602}" dt="2022-10-31T00:26:25.969" v="44" actId="700"/>
          <ac:spMkLst>
            <pc:docMk/>
            <pc:sldMk cId="2483646974" sldId="2745"/>
            <ac:spMk id="2" creationId="{111284CD-1E4A-3760-FB80-BB3729908BF3}"/>
          </ac:spMkLst>
        </pc:spChg>
        <pc:spChg chg="add del mod ord">
          <ac:chgData name="石川 貴章" userId="cb12c537e8289941" providerId="LiveId" clId="{2091AFE3-40F3-460A-A8C2-AD3E19546602}" dt="2022-10-31T00:26:40.133" v="48" actId="478"/>
          <ac:spMkLst>
            <pc:docMk/>
            <pc:sldMk cId="2483646974" sldId="2745"/>
            <ac:spMk id="6" creationId="{EE959BC8-A1E0-01A3-BE1C-C78C37DAD4D0}"/>
          </ac:spMkLst>
        </pc:spChg>
      </pc:sldChg>
      <pc:sldChg chg="addSp delSp modSp mod modClrScheme chgLayout">
        <pc:chgData name="石川 貴章" userId="cb12c537e8289941" providerId="LiveId" clId="{2091AFE3-40F3-460A-A8C2-AD3E19546602}" dt="2022-10-31T00:26:34.120" v="46" actId="478"/>
        <pc:sldMkLst>
          <pc:docMk/>
          <pc:sldMk cId="3673387220" sldId="2747"/>
        </pc:sldMkLst>
        <pc:spChg chg="mod ord">
          <ac:chgData name="石川 貴章" userId="cb12c537e8289941" providerId="LiveId" clId="{2091AFE3-40F3-460A-A8C2-AD3E19546602}" dt="2022-10-31T00:26:25.969" v="44" actId="700"/>
          <ac:spMkLst>
            <pc:docMk/>
            <pc:sldMk cId="3673387220" sldId="2747"/>
            <ac:spMk id="2" creationId="{08BB4523-42C4-016C-4E48-39B9E3E376D8}"/>
          </ac:spMkLst>
        </pc:spChg>
        <pc:spChg chg="add del mod ord">
          <ac:chgData name="石川 貴章" userId="cb12c537e8289941" providerId="LiveId" clId="{2091AFE3-40F3-460A-A8C2-AD3E19546602}" dt="2022-10-31T00:26:34.120" v="46" actId="478"/>
          <ac:spMkLst>
            <pc:docMk/>
            <pc:sldMk cId="3673387220" sldId="2747"/>
            <ac:spMk id="6" creationId="{AFA11E3B-62F8-5595-A32C-4D3DD801F694}"/>
          </ac:spMkLst>
        </pc:spChg>
      </pc:sldChg>
      <pc:sldChg chg="addSp delSp modSp add del mod ord delAnim modAnim">
        <pc:chgData name="石川 貴章" userId="cb12c537e8289941" providerId="LiveId" clId="{2091AFE3-40F3-460A-A8C2-AD3E19546602}" dt="2022-10-31T00:44:50.170" v="383" actId="20577"/>
        <pc:sldMkLst>
          <pc:docMk/>
          <pc:sldMk cId="3454816786" sldId="2791"/>
        </pc:sldMkLst>
        <pc:spChg chg="mod">
          <ac:chgData name="石川 貴章" userId="cb12c537e8289941" providerId="LiveId" clId="{2091AFE3-40F3-460A-A8C2-AD3E19546602}" dt="2022-10-31T00:44:50.170" v="383" actId="20577"/>
          <ac:spMkLst>
            <pc:docMk/>
            <pc:sldMk cId="3454816786" sldId="2791"/>
            <ac:spMk id="3" creationId="{947015F7-239A-A6DA-3458-77AEB210D7FE}"/>
          </ac:spMkLst>
        </pc:spChg>
        <pc:spChg chg="mod">
          <ac:chgData name="石川 貴章" userId="cb12c537e8289941" providerId="LiveId" clId="{2091AFE3-40F3-460A-A8C2-AD3E19546602}" dt="2022-10-31T00:43:25.341" v="228" actId="20577"/>
          <ac:spMkLst>
            <pc:docMk/>
            <pc:sldMk cId="3454816786" sldId="2791"/>
            <ac:spMk id="4" creationId="{33210B83-82D0-239D-42F5-689977F9C29D}"/>
          </ac:spMkLst>
        </pc:spChg>
        <pc:spChg chg="del">
          <ac:chgData name="石川 貴章" userId="cb12c537e8289941" providerId="LiveId" clId="{2091AFE3-40F3-460A-A8C2-AD3E19546602}" dt="2022-10-31T00:30:04.263" v="81" actId="478"/>
          <ac:spMkLst>
            <pc:docMk/>
            <pc:sldMk cId="3454816786" sldId="2791"/>
            <ac:spMk id="5" creationId="{AC7E86C4-A9BA-660C-5AA0-F0B55D835766}"/>
          </ac:spMkLst>
        </pc:spChg>
        <pc:spChg chg="add del mod">
          <ac:chgData name="石川 貴章" userId="cb12c537e8289941" providerId="LiveId" clId="{2091AFE3-40F3-460A-A8C2-AD3E19546602}" dt="2022-10-31T00:27:24.482" v="66" actId="478"/>
          <ac:spMkLst>
            <pc:docMk/>
            <pc:sldMk cId="3454816786" sldId="2791"/>
            <ac:spMk id="18" creationId="{4AFC4594-F16A-C619-97A6-5CAA5F51EFB6}"/>
          </ac:spMkLst>
        </pc:spChg>
        <pc:spChg chg="mod">
          <ac:chgData name="石川 貴章" userId="cb12c537e8289941" providerId="LiveId" clId="{2091AFE3-40F3-460A-A8C2-AD3E19546602}" dt="2022-10-31T00:40:39.312" v="202" actId="1076"/>
          <ac:spMkLst>
            <pc:docMk/>
            <pc:sldMk cId="3454816786" sldId="2791"/>
            <ac:spMk id="22" creationId="{3858247D-65FF-ECDB-3118-CDE51FABCD00}"/>
          </ac:spMkLst>
        </pc:spChg>
        <pc:spChg chg="mod">
          <ac:chgData name="石川 貴章" userId="cb12c537e8289941" providerId="LiveId" clId="{2091AFE3-40F3-460A-A8C2-AD3E19546602}" dt="2022-10-31T00:27:07.216" v="53" actId="20577"/>
          <ac:spMkLst>
            <pc:docMk/>
            <pc:sldMk cId="3454816786" sldId="2791"/>
            <ac:spMk id="1029" creationId="{83E30AF0-E21E-11D1-A5E4-C978E64F991C}"/>
          </ac:spMkLst>
        </pc:spChg>
        <pc:spChg chg="mod">
          <ac:chgData name="石川 貴章" userId="cb12c537e8289941" providerId="LiveId" clId="{2091AFE3-40F3-460A-A8C2-AD3E19546602}" dt="2022-10-31T00:40:23.861" v="191" actId="1076"/>
          <ac:spMkLst>
            <pc:docMk/>
            <pc:sldMk cId="3454816786" sldId="2791"/>
            <ac:spMk id="2048" creationId="{F0A6116E-63E7-5FFB-69DC-BB58D8C167B9}"/>
          </ac:spMkLst>
        </pc:spChg>
        <pc:picChg chg="mod">
          <ac:chgData name="石川 貴章" userId="cb12c537e8289941" providerId="LiveId" clId="{2091AFE3-40F3-460A-A8C2-AD3E19546602}" dt="2022-10-31T00:27:49.955" v="70" actId="1076"/>
          <ac:picMkLst>
            <pc:docMk/>
            <pc:sldMk cId="3454816786" sldId="2791"/>
            <ac:picMk id="6" creationId="{0BECFF33-51B3-5C08-A467-8668337BE0B9}"/>
          </ac:picMkLst>
        </pc:picChg>
        <pc:picChg chg="del">
          <ac:chgData name="石川 貴章" userId="cb12c537e8289941" providerId="LiveId" clId="{2091AFE3-40F3-460A-A8C2-AD3E19546602}" dt="2022-10-31T00:26:55.239" v="50" actId="478"/>
          <ac:picMkLst>
            <pc:docMk/>
            <pc:sldMk cId="3454816786" sldId="2791"/>
            <ac:picMk id="15" creationId="{9E4C7FE7-B233-CD0C-92DD-65497CF28017}"/>
          </ac:picMkLst>
        </pc:picChg>
        <pc:picChg chg="add mod">
          <ac:chgData name="石川 貴章" userId="cb12c537e8289941" providerId="LiveId" clId="{2091AFE3-40F3-460A-A8C2-AD3E19546602}" dt="2022-10-31T00:27:56.060" v="73" actId="1076"/>
          <ac:picMkLst>
            <pc:docMk/>
            <pc:sldMk cId="3454816786" sldId="2791"/>
            <ac:picMk id="25" creationId="{2B3CFC94-EF75-4B50-AE10-EDB42F258C1D}"/>
          </ac:picMkLst>
        </pc:picChg>
        <pc:picChg chg="add mod">
          <ac:chgData name="石川 貴章" userId="cb12c537e8289941" providerId="LiveId" clId="{2091AFE3-40F3-460A-A8C2-AD3E19546602}" dt="2022-10-31T00:28:10.033" v="76" actId="1076"/>
          <ac:picMkLst>
            <pc:docMk/>
            <pc:sldMk cId="3454816786" sldId="2791"/>
            <ac:picMk id="26" creationId="{098FC0D0-A242-BBEE-AE28-4479295753CD}"/>
          </ac:picMkLst>
        </pc:picChg>
        <pc:picChg chg="add mod">
          <ac:chgData name="石川 貴章" userId="cb12c537e8289941" providerId="LiveId" clId="{2091AFE3-40F3-460A-A8C2-AD3E19546602}" dt="2022-10-31T00:28:06.035" v="75" actId="1076"/>
          <ac:picMkLst>
            <pc:docMk/>
            <pc:sldMk cId="3454816786" sldId="2791"/>
            <ac:picMk id="27" creationId="{2D3B75E8-3BEB-162E-3A9D-D7D4F21E7B86}"/>
          </ac:picMkLst>
        </pc:picChg>
        <pc:picChg chg="add mod">
          <ac:chgData name="石川 貴章" userId="cb12c537e8289941" providerId="LiveId" clId="{2091AFE3-40F3-460A-A8C2-AD3E19546602}" dt="2022-10-31T00:40:00.889" v="172" actId="14100"/>
          <ac:picMkLst>
            <pc:docMk/>
            <pc:sldMk cId="3454816786" sldId="2791"/>
            <ac:picMk id="28" creationId="{0AE8E9F9-2AA9-127D-0391-3FFC428E8B7F}"/>
          </ac:picMkLst>
        </pc:picChg>
        <pc:picChg chg="add del mod">
          <ac:chgData name="石川 貴章" userId="cb12c537e8289941" providerId="LiveId" clId="{2091AFE3-40F3-460A-A8C2-AD3E19546602}" dt="2022-10-31T00:36:51.865" v="137" actId="478"/>
          <ac:picMkLst>
            <pc:docMk/>
            <pc:sldMk cId="3454816786" sldId="2791"/>
            <ac:picMk id="42" creationId="{225E5F7D-8A94-584A-262D-D3DF31D80265}"/>
          </ac:picMkLst>
        </pc:picChg>
        <pc:picChg chg="add del">
          <ac:chgData name="石川 貴章" userId="cb12c537e8289941" providerId="LiveId" clId="{2091AFE3-40F3-460A-A8C2-AD3E19546602}" dt="2022-10-31T00:38:16.449" v="139" actId="478"/>
          <ac:picMkLst>
            <pc:docMk/>
            <pc:sldMk cId="3454816786" sldId="2791"/>
            <ac:picMk id="44" creationId="{1DBC1FCD-FB94-D637-4D61-28016B4C0CD3}"/>
          </ac:picMkLst>
        </pc:picChg>
        <pc:picChg chg="add del mod">
          <ac:chgData name="石川 貴章" userId="cb12c537e8289941" providerId="LiveId" clId="{2091AFE3-40F3-460A-A8C2-AD3E19546602}" dt="2022-10-31T00:38:44.743" v="149"/>
          <ac:picMkLst>
            <pc:docMk/>
            <pc:sldMk cId="3454816786" sldId="2791"/>
            <ac:picMk id="45" creationId="{0A5FD9D0-DB4E-ED2A-6945-A4CA5CB8B505}"/>
          </ac:picMkLst>
        </pc:picChg>
        <pc:picChg chg="add mod">
          <ac:chgData name="石川 貴章" userId="cb12c537e8289941" providerId="LiveId" clId="{2091AFE3-40F3-460A-A8C2-AD3E19546602}" dt="2022-10-31T00:39:55.848" v="170" actId="14100"/>
          <ac:picMkLst>
            <pc:docMk/>
            <pc:sldMk cId="3454816786" sldId="2791"/>
            <ac:picMk id="63" creationId="{189DCBF0-B004-9D17-940A-33A7B390689D}"/>
          </ac:picMkLst>
        </pc:picChg>
        <pc:picChg chg="add mod">
          <ac:chgData name="石川 貴章" userId="cb12c537e8289941" providerId="LiveId" clId="{2091AFE3-40F3-460A-A8C2-AD3E19546602}" dt="2022-10-31T00:43:17.879" v="219" actId="14100"/>
          <ac:picMkLst>
            <pc:docMk/>
            <pc:sldMk cId="3454816786" sldId="2791"/>
            <ac:picMk id="1025" creationId="{03D32563-BA4B-38B5-6A6A-8E75607D4E20}"/>
          </ac:picMkLst>
        </pc:picChg>
        <pc:picChg chg="del">
          <ac:chgData name="石川 貴章" userId="cb12c537e8289941" providerId="LiveId" clId="{2091AFE3-40F3-460A-A8C2-AD3E19546602}" dt="2022-10-31T00:35:17.680" v="123" actId="478"/>
          <ac:picMkLst>
            <pc:docMk/>
            <pc:sldMk cId="3454816786" sldId="2791"/>
            <ac:picMk id="1026" creationId="{7E179DD8-1B48-F13C-E839-4AE1F1A6A681}"/>
          </ac:picMkLst>
        </pc:picChg>
        <pc:picChg chg="add del">
          <ac:chgData name="石川 貴章" userId="cb12c537e8289941" providerId="LiveId" clId="{2091AFE3-40F3-460A-A8C2-AD3E19546602}" dt="2022-10-31T00:41:30.888" v="203" actId="478"/>
          <ac:picMkLst>
            <pc:docMk/>
            <pc:sldMk cId="3454816786" sldId="2791"/>
            <ac:picMk id="1028" creationId="{2F7DC559-C0B1-B859-4875-3351E23A6016}"/>
          </ac:picMkLst>
        </pc:picChg>
        <pc:picChg chg="del">
          <ac:chgData name="石川 貴章" userId="cb12c537e8289941" providerId="LiveId" clId="{2091AFE3-40F3-460A-A8C2-AD3E19546602}" dt="2022-10-31T00:29:56.036" v="79" actId="478"/>
          <ac:picMkLst>
            <pc:docMk/>
            <pc:sldMk cId="3454816786" sldId="2791"/>
            <ac:picMk id="1030" creationId="{B104E1A5-0AAF-F492-3112-4C457DDC402E}"/>
          </ac:picMkLst>
        </pc:picChg>
        <pc:picChg chg="del">
          <ac:chgData name="石川 貴章" userId="cb12c537e8289941" providerId="LiveId" clId="{2091AFE3-40F3-460A-A8C2-AD3E19546602}" dt="2022-10-31T00:29:58.206" v="80" actId="478"/>
          <ac:picMkLst>
            <pc:docMk/>
            <pc:sldMk cId="3454816786" sldId="2791"/>
            <ac:picMk id="1032" creationId="{DFF4C5DA-0225-1401-891B-33B187B5526B}"/>
          </ac:picMkLst>
        </pc:picChg>
        <pc:cxnChg chg="add mod">
          <ac:chgData name="石川 貴章" userId="cb12c537e8289941" providerId="LiveId" clId="{2091AFE3-40F3-460A-A8C2-AD3E19546602}" dt="2022-10-31T00:40:07.129" v="174" actId="14100"/>
          <ac:cxnSpMkLst>
            <pc:docMk/>
            <pc:sldMk cId="3454816786" sldId="2791"/>
            <ac:cxnSpMk id="36" creationId="{A0F6BA3F-A029-C1AD-E66B-55D330C8E621}"/>
          </ac:cxnSpMkLst>
        </pc:cxnChg>
        <pc:cxnChg chg="mod">
          <ac:chgData name="石川 貴章" userId="cb12c537e8289941" providerId="LiveId" clId="{2091AFE3-40F3-460A-A8C2-AD3E19546602}" dt="2022-10-31T00:38:43.903" v="148" actId="1076"/>
          <ac:cxnSpMkLst>
            <pc:docMk/>
            <pc:sldMk cId="3454816786" sldId="2791"/>
            <ac:cxnSpMk id="43" creationId="{91581EAE-1A65-3EBB-21AE-A1377D86C928}"/>
          </ac:cxnSpMkLst>
        </pc:cxnChg>
        <pc:cxnChg chg="del">
          <ac:chgData name="石川 貴章" userId="cb12c537e8289941" providerId="LiveId" clId="{2091AFE3-40F3-460A-A8C2-AD3E19546602}" dt="2022-10-31T00:33:59.152" v="108" actId="478"/>
          <ac:cxnSpMkLst>
            <pc:docMk/>
            <pc:sldMk cId="3454816786" sldId="2791"/>
            <ac:cxnSpMk id="2054" creationId="{94E89D3E-44F3-34F6-FA5F-5D43CC3DA960}"/>
          </ac:cxnSpMkLst>
        </pc:cxnChg>
        <pc:cxnChg chg="del mod">
          <ac:chgData name="石川 貴章" userId="cb12c537e8289941" providerId="LiveId" clId="{2091AFE3-40F3-460A-A8C2-AD3E19546602}" dt="2022-10-31T00:34:43.405" v="116" actId="478"/>
          <ac:cxnSpMkLst>
            <pc:docMk/>
            <pc:sldMk cId="3454816786" sldId="2791"/>
            <ac:cxnSpMk id="2056" creationId="{A2869E66-DBD4-B655-88BB-D7EE3E1DAB2E}"/>
          </ac:cxnSpMkLst>
        </pc:cxnChg>
        <pc:cxnChg chg="mod">
          <ac:chgData name="石川 貴章" userId="cb12c537e8289941" providerId="LiveId" clId="{2091AFE3-40F3-460A-A8C2-AD3E19546602}" dt="2022-10-31T00:38:43.903" v="148" actId="1076"/>
          <ac:cxnSpMkLst>
            <pc:docMk/>
            <pc:sldMk cId="3454816786" sldId="2791"/>
            <ac:cxnSpMk id="2082" creationId="{8D4E5A74-021E-47FC-5FA7-FD3BFC7E712F}"/>
          </ac:cxnSpMkLst>
        </pc:cxnChg>
      </pc:sldChg>
      <pc:sldChg chg="add ord">
        <pc:chgData name="石川 貴章" userId="cb12c537e8289941" providerId="LiveId" clId="{2091AFE3-40F3-460A-A8C2-AD3E19546602}" dt="2022-11-10T00:01:58.218" v="386"/>
        <pc:sldMkLst>
          <pc:docMk/>
          <pc:sldMk cId="1778749450" sldId="2816"/>
        </pc:sldMkLst>
      </pc:sldChg>
    </pc:docChg>
  </pc:docChgLst>
  <pc:docChgLst>
    <pc:chgData name="石川 貴章" userId="cb12c537e8289941" providerId="LiveId" clId="{513E46BB-C3F6-4754-A697-E7A0AD9E1A20}"/>
    <pc:docChg chg="undo redo custSel addSld delSld modSld sldOrd modSection">
      <pc:chgData name="石川 貴章" userId="cb12c537e8289941" providerId="LiveId" clId="{513E46BB-C3F6-4754-A697-E7A0AD9E1A20}" dt="2022-09-07T06:48:09.849" v="1919" actId="20577"/>
      <pc:docMkLst>
        <pc:docMk/>
      </pc:docMkLst>
      <pc:sldChg chg="modSp mod">
        <pc:chgData name="石川 貴章" userId="cb12c537e8289941" providerId="LiveId" clId="{513E46BB-C3F6-4754-A697-E7A0AD9E1A20}" dt="2022-09-01T08:01:52.589" v="27" actId="20577"/>
        <pc:sldMkLst>
          <pc:docMk/>
          <pc:sldMk cId="796035168" sldId="354"/>
        </pc:sldMkLst>
        <pc:spChg chg="mod">
          <ac:chgData name="石川 貴章" userId="cb12c537e8289941" providerId="LiveId" clId="{513E46BB-C3F6-4754-A697-E7A0AD9E1A20}" dt="2022-09-01T08:01:52.589" v="27" actId="20577"/>
          <ac:spMkLst>
            <pc:docMk/>
            <pc:sldMk cId="796035168" sldId="354"/>
            <ac:spMk id="4" creationId="{00000000-0000-0000-0000-000000000000}"/>
          </ac:spMkLst>
        </pc:spChg>
      </pc:sldChg>
      <pc:sldChg chg="addSp delSp modSp mod modClrScheme chgLayout">
        <pc:chgData name="石川 貴章" userId="cb12c537e8289941" providerId="LiveId" clId="{513E46BB-C3F6-4754-A697-E7A0AD9E1A20}" dt="2022-09-01T08:04:53.234" v="30" actId="478"/>
        <pc:sldMkLst>
          <pc:docMk/>
          <pc:sldMk cId="1904361006" sldId="2654"/>
        </pc:sldMkLst>
        <pc:spChg chg="add del mod ord">
          <ac:chgData name="石川 貴章" userId="cb12c537e8289941" providerId="LiveId" clId="{513E46BB-C3F6-4754-A697-E7A0AD9E1A20}" dt="2022-09-01T08:04:53.234" v="30" actId="478"/>
          <ac:spMkLst>
            <pc:docMk/>
            <pc:sldMk cId="1904361006" sldId="2654"/>
            <ac:spMk id="2" creationId="{88FA2BB3-084A-CE94-FA83-0B6332F98BC4}"/>
          </ac:spMkLst>
        </pc:spChg>
        <pc:spChg chg="mod ord">
          <ac:chgData name="石川 貴章" userId="cb12c537e8289941" providerId="LiveId" clId="{513E46BB-C3F6-4754-A697-E7A0AD9E1A20}" dt="2022-09-01T08:04:50.509" v="29" actId="700"/>
          <ac:spMkLst>
            <pc:docMk/>
            <pc:sldMk cId="1904361006" sldId="2654"/>
            <ac:spMk id="3" creationId="{D647C4FC-327E-4E96-884C-F5979EB6FABD}"/>
          </ac:spMkLst>
        </pc:spChg>
      </pc:sldChg>
      <pc:sldChg chg="ord">
        <pc:chgData name="石川 貴章" userId="cb12c537e8289941" providerId="LiveId" clId="{513E46BB-C3F6-4754-A697-E7A0AD9E1A20}" dt="2022-09-02T01:55:56.816" v="311"/>
        <pc:sldMkLst>
          <pc:docMk/>
          <pc:sldMk cId="1171855550" sldId="2701"/>
        </pc:sldMkLst>
      </pc:sldChg>
      <pc:sldChg chg="ord">
        <pc:chgData name="石川 貴章" userId="cb12c537e8289941" providerId="LiveId" clId="{513E46BB-C3F6-4754-A697-E7A0AD9E1A20}" dt="2022-09-02T01:56:02.046" v="313"/>
        <pc:sldMkLst>
          <pc:docMk/>
          <pc:sldMk cId="1097202528" sldId="2702"/>
        </pc:sldMkLst>
      </pc:sldChg>
      <pc:sldChg chg="ord">
        <pc:chgData name="石川 貴章" userId="cb12c537e8289941" providerId="LiveId" clId="{513E46BB-C3F6-4754-A697-E7A0AD9E1A20}" dt="2022-09-02T01:55:53.740" v="309"/>
        <pc:sldMkLst>
          <pc:docMk/>
          <pc:sldMk cId="1078802684" sldId="2703"/>
        </pc:sldMkLst>
      </pc:sldChg>
      <pc:sldChg chg="modSp">
        <pc:chgData name="石川 貴章" userId="cb12c537e8289941" providerId="LiveId" clId="{513E46BB-C3F6-4754-A697-E7A0AD9E1A20}" dt="2022-09-07T06:48:09.849" v="1919" actId="20577"/>
        <pc:sldMkLst>
          <pc:docMk/>
          <pc:sldMk cId="2065840743" sldId="2735"/>
        </pc:sldMkLst>
        <pc:spChg chg="mod">
          <ac:chgData name="石川 貴章" userId="cb12c537e8289941" providerId="LiveId" clId="{513E46BB-C3F6-4754-A697-E7A0AD9E1A20}" dt="2022-09-07T06:48:09.849" v="1919" actId="20577"/>
          <ac:spMkLst>
            <pc:docMk/>
            <pc:sldMk cId="2065840743" sldId="2735"/>
            <ac:spMk id="58" creationId="{9C5390C5-D22B-2DC1-212B-96507EF51791}"/>
          </ac:spMkLst>
        </pc:spChg>
      </pc:sldChg>
      <pc:sldChg chg="modSp mod">
        <pc:chgData name="石川 貴章" userId="cb12c537e8289941" providerId="LiveId" clId="{513E46BB-C3F6-4754-A697-E7A0AD9E1A20}" dt="2022-09-02T01:05:59.250" v="36" actId="20577"/>
        <pc:sldMkLst>
          <pc:docMk/>
          <pc:sldMk cId="489869367" sldId="2779"/>
        </pc:sldMkLst>
        <pc:spChg chg="mod">
          <ac:chgData name="石川 貴章" userId="cb12c537e8289941" providerId="LiveId" clId="{513E46BB-C3F6-4754-A697-E7A0AD9E1A20}" dt="2022-09-02T01:05:59.250" v="36" actId="20577"/>
          <ac:spMkLst>
            <pc:docMk/>
            <pc:sldMk cId="489869367" sldId="2779"/>
            <ac:spMk id="2" creationId="{82813697-2CB2-9D7F-C20F-5E8D7A7274AA}"/>
          </ac:spMkLst>
        </pc:spChg>
      </pc:sldChg>
      <pc:sldChg chg="modSp mod">
        <pc:chgData name="石川 貴章" userId="cb12c537e8289941" providerId="LiveId" clId="{513E46BB-C3F6-4754-A697-E7A0AD9E1A20}" dt="2022-09-01T08:37:25.071" v="31" actId="20577"/>
        <pc:sldMkLst>
          <pc:docMk/>
          <pc:sldMk cId="3959271781" sldId="2790"/>
        </pc:sldMkLst>
        <pc:graphicFrameChg chg="modGraphic">
          <ac:chgData name="石川 貴章" userId="cb12c537e8289941" providerId="LiveId" clId="{513E46BB-C3F6-4754-A697-E7A0AD9E1A20}" dt="2022-09-01T08:37:25.071" v="31" actId="20577"/>
          <ac:graphicFrameMkLst>
            <pc:docMk/>
            <pc:sldMk cId="3959271781" sldId="2790"/>
            <ac:graphicFrameMk id="14" creationId="{DD5D4409-73EA-B89F-63B3-827CC3A85535}"/>
          </ac:graphicFrameMkLst>
        </pc:graphicFrameChg>
      </pc:sldChg>
      <pc:sldChg chg="addSp modSp mod modAnim">
        <pc:chgData name="石川 貴章" userId="cb12c537e8289941" providerId="LiveId" clId="{513E46BB-C3F6-4754-A697-E7A0AD9E1A20}" dt="2022-09-02T01:07:30.051" v="83"/>
        <pc:sldMkLst>
          <pc:docMk/>
          <pc:sldMk cId="3454816786" sldId="2791"/>
        </pc:sldMkLst>
        <pc:spChg chg="add mod">
          <ac:chgData name="石川 貴章" userId="cb12c537e8289941" providerId="LiveId" clId="{513E46BB-C3F6-4754-A697-E7A0AD9E1A20}" dt="2022-09-02T01:07:05.206" v="81" actId="1076"/>
          <ac:spMkLst>
            <pc:docMk/>
            <pc:sldMk cId="3454816786" sldId="2791"/>
            <ac:spMk id="2" creationId="{D86E0E8A-E2DD-1DC6-9BD3-6F83418765F6}"/>
          </ac:spMkLst>
        </pc:spChg>
      </pc:sldChg>
      <pc:sldChg chg="modSp mod">
        <pc:chgData name="石川 貴章" userId="cb12c537e8289941" providerId="LiveId" clId="{513E46BB-C3F6-4754-A697-E7A0AD9E1A20}" dt="2022-09-02T04:50:57.649" v="994" actId="1037"/>
        <pc:sldMkLst>
          <pc:docMk/>
          <pc:sldMk cId="793197987" sldId="2792"/>
        </pc:sldMkLst>
        <pc:spChg chg="mod">
          <ac:chgData name="石川 貴章" userId="cb12c537e8289941" providerId="LiveId" clId="{513E46BB-C3F6-4754-A697-E7A0AD9E1A20}" dt="2022-09-02T04:50:57.649" v="994" actId="1037"/>
          <ac:spMkLst>
            <pc:docMk/>
            <pc:sldMk cId="793197987" sldId="2792"/>
            <ac:spMk id="50" creationId="{691E0EC5-7405-7DC2-11AB-2C09D66EE1A0}"/>
          </ac:spMkLst>
        </pc:spChg>
        <pc:spChg chg="mod">
          <ac:chgData name="石川 貴章" userId="cb12c537e8289941" providerId="LiveId" clId="{513E46BB-C3F6-4754-A697-E7A0AD9E1A20}" dt="2022-09-02T04:50:30.946" v="988" actId="20577"/>
          <ac:spMkLst>
            <pc:docMk/>
            <pc:sldMk cId="793197987" sldId="2792"/>
            <ac:spMk id="52" creationId="{8D9B0D7A-0FB9-76D0-410B-8AE50F7078D7}"/>
          </ac:spMkLst>
        </pc:spChg>
        <pc:spChg chg="mod">
          <ac:chgData name="石川 貴章" userId="cb12c537e8289941" providerId="LiveId" clId="{513E46BB-C3F6-4754-A697-E7A0AD9E1A20}" dt="2022-09-02T04:50:35.930" v="989" actId="20577"/>
          <ac:spMkLst>
            <pc:docMk/>
            <pc:sldMk cId="793197987" sldId="2792"/>
            <ac:spMk id="53" creationId="{A251C2A2-9E06-566E-3168-3A87073794CA}"/>
          </ac:spMkLst>
        </pc:spChg>
      </pc:sldChg>
      <pc:sldChg chg="modSp mod">
        <pc:chgData name="石川 貴章" userId="cb12c537e8289941" providerId="LiveId" clId="{513E46BB-C3F6-4754-A697-E7A0AD9E1A20}" dt="2022-09-02T03:36:59.926" v="612" actId="14100"/>
        <pc:sldMkLst>
          <pc:docMk/>
          <pc:sldMk cId="840388219" sldId="2793"/>
        </pc:sldMkLst>
        <pc:spChg chg="mod">
          <ac:chgData name="石川 貴章" userId="cb12c537e8289941" providerId="LiveId" clId="{513E46BB-C3F6-4754-A697-E7A0AD9E1A20}" dt="2022-09-02T03:36:44.795" v="590" actId="20577"/>
          <ac:spMkLst>
            <pc:docMk/>
            <pc:sldMk cId="840388219" sldId="2793"/>
            <ac:spMk id="21" creationId="{C0EDA73B-4C30-AEA3-0F43-4C3F1B353AF2}"/>
          </ac:spMkLst>
        </pc:spChg>
        <pc:spChg chg="mod">
          <ac:chgData name="石川 貴章" userId="cb12c537e8289941" providerId="LiveId" clId="{513E46BB-C3F6-4754-A697-E7A0AD9E1A20}" dt="2022-09-02T03:36:59.926" v="612" actId="14100"/>
          <ac:spMkLst>
            <pc:docMk/>
            <pc:sldMk cId="840388219" sldId="2793"/>
            <ac:spMk id="26" creationId="{1F5BE05B-E60C-ACA2-D50B-DA949095800A}"/>
          </ac:spMkLst>
        </pc:spChg>
      </pc:sldChg>
      <pc:sldChg chg="addSp delSp modSp mod ord">
        <pc:chgData name="石川 貴章" userId="cb12c537e8289941" providerId="LiveId" clId="{513E46BB-C3F6-4754-A697-E7A0AD9E1A20}" dt="2022-09-07T06:47:58.931" v="1910" actId="1076"/>
        <pc:sldMkLst>
          <pc:docMk/>
          <pc:sldMk cId="1153430848" sldId="2797"/>
        </pc:sldMkLst>
        <pc:graphicFrameChg chg="add del mod modGraphic">
          <ac:chgData name="石川 貴章" userId="cb12c537e8289941" providerId="LiveId" clId="{513E46BB-C3F6-4754-A697-E7A0AD9E1A20}" dt="2022-09-07T06:47:24.682" v="1899" actId="478"/>
          <ac:graphicFrameMkLst>
            <pc:docMk/>
            <pc:sldMk cId="1153430848" sldId="2797"/>
            <ac:graphicFrameMk id="2" creationId="{C0182E2C-CA2F-782C-AEB1-A67940970B71}"/>
          </ac:graphicFrameMkLst>
        </pc:graphicFrameChg>
        <pc:graphicFrameChg chg="add del mod">
          <ac:chgData name="石川 貴章" userId="cb12c537e8289941" providerId="LiveId" clId="{513E46BB-C3F6-4754-A697-E7A0AD9E1A20}" dt="2022-09-07T06:47:26.962" v="1901"/>
          <ac:graphicFrameMkLst>
            <pc:docMk/>
            <pc:sldMk cId="1153430848" sldId="2797"/>
            <ac:graphicFrameMk id="4" creationId="{AF30D23C-44A8-5BA5-4926-636B405BEA97}"/>
          </ac:graphicFrameMkLst>
        </pc:graphicFrameChg>
        <pc:graphicFrameChg chg="modGraphic">
          <ac:chgData name="石川 貴章" userId="cb12c537e8289941" providerId="LiveId" clId="{513E46BB-C3F6-4754-A697-E7A0AD9E1A20}" dt="2022-09-02T01:50:00.674" v="195" actId="404"/>
          <ac:graphicFrameMkLst>
            <pc:docMk/>
            <pc:sldMk cId="1153430848" sldId="2797"/>
            <ac:graphicFrameMk id="5" creationId="{190ABC90-8B76-AD16-6A46-5CC864852918}"/>
          </ac:graphicFrameMkLst>
        </pc:graphicFrameChg>
        <pc:graphicFrameChg chg="del mod modGraphic">
          <ac:chgData name="石川 貴章" userId="cb12c537e8289941" providerId="LiveId" clId="{513E46BB-C3F6-4754-A697-E7A0AD9E1A20}" dt="2022-09-07T02:34:58.476" v="1006" actId="478"/>
          <ac:graphicFrameMkLst>
            <pc:docMk/>
            <pc:sldMk cId="1153430848" sldId="2797"/>
            <ac:graphicFrameMk id="6" creationId="{09C99921-4546-2AEF-7E29-59735508BE10}"/>
          </ac:graphicFrameMkLst>
        </pc:graphicFrameChg>
        <pc:graphicFrameChg chg="add mod modGraphic">
          <ac:chgData name="石川 貴章" userId="cb12c537e8289941" providerId="LiveId" clId="{513E46BB-C3F6-4754-A697-E7A0AD9E1A20}" dt="2022-09-07T06:47:58.931" v="1910" actId="1076"/>
          <ac:graphicFrameMkLst>
            <pc:docMk/>
            <pc:sldMk cId="1153430848" sldId="2797"/>
            <ac:graphicFrameMk id="6" creationId="{E0DCE9E6-B0AC-BEC4-42DF-878DB117C080}"/>
          </ac:graphicFrameMkLst>
        </pc:graphicFrameChg>
      </pc:sldChg>
      <pc:sldChg chg="addSp delSp modSp new mod ord modAnim">
        <pc:chgData name="石川 貴章" userId="cb12c537e8289941" providerId="LiveId" clId="{513E46BB-C3F6-4754-A697-E7A0AD9E1A20}" dt="2022-09-02T01:55:20.792" v="305"/>
        <pc:sldMkLst>
          <pc:docMk/>
          <pc:sldMk cId="336638465" sldId="2800"/>
        </pc:sldMkLst>
        <pc:spChg chg="del">
          <ac:chgData name="石川 貴章" userId="cb12c537e8289941" providerId="LiveId" clId="{513E46BB-C3F6-4754-A697-E7A0AD9E1A20}" dt="2022-09-02T01:46:48.478" v="85" actId="478"/>
          <ac:spMkLst>
            <pc:docMk/>
            <pc:sldMk cId="336638465" sldId="2800"/>
            <ac:spMk id="2" creationId="{406398C2-15F6-B4A9-00DC-14B55C42EF01}"/>
          </ac:spMkLst>
        </pc:spChg>
        <pc:spChg chg="mod">
          <ac:chgData name="石川 貴章" userId="cb12c537e8289941" providerId="LiveId" clId="{513E46BB-C3F6-4754-A697-E7A0AD9E1A20}" dt="2022-09-02T01:48:32.074" v="186" actId="20577"/>
          <ac:spMkLst>
            <pc:docMk/>
            <pc:sldMk cId="336638465" sldId="2800"/>
            <ac:spMk id="3" creationId="{8063EE11-3F5B-E77D-90A3-8F166F283F7C}"/>
          </ac:spMkLst>
        </pc:spChg>
        <pc:spChg chg="add mod">
          <ac:chgData name="石川 貴章" userId="cb12c537e8289941" providerId="LiveId" clId="{513E46BB-C3F6-4754-A697-E7A0AD9E1A20}" dt="2022-09-02T01:52:35.171" v="300" actId="1076"/>
          <ac:spMkLst>
            <pc:docMk/>
            <pc:sldMk cId="336638465" sldId="2800"/>
            <ac:spMk id="5" creationId="{93CC3E57-6AE5-A07D-CAD0-B83F77740D2B}"/>
          </ac:spMkLst>
        </pc:spChg>
        <pc:graphicFrameChg chg="add mod modGraphic">
          <ac:chgData name="石川 貴章" userId="cb12c537e8289941" providerId="LiveId" clId="{513E46BB-C3F6-4754-A697-E7A0AD9E1A20}" dt="2022-09-02T01:52:45.034" v="301" actId="1076"/>
          <ac:graphicFrameMkLst>
            <pc:docMk/>
            <pc:sldMk cId="336638465" sldId="2800"/>
            <ac:graphicFrameMk id="4" creationId="{51C58C36-00DD-3940-F630-8D816E6A5C82}"/>
          </ac:graphicFrameMkLst>
        </pc:graphicFrameChg>
      </pc:sldChg>
      <pc:sldChg chg="addSp delSp modSp new del mod">
        <pc:chgData name="石川 貴章" userId="cb12c537e8289941" providerId="LiveId" clId="{513E46BB-C3F6-4754-A697-E7A0AD9E1A20}" dt="2022-09-02T03:38:05.533" v="632" actId="2696"/>
        <pc:sldMkLst>
          <pc:docMk/>
          <pc:sldMk cId="680260551" sldId="2801"/>
        </pc:sldMkLst>
        <pc:spChg chg="del">
          <ac:chgData name="石川 貴章" userId="cb12c537e8289941" providerId="LiveId" clId="{513E46BB-C3F6-4754-A697-E7A0AD9E1A20}" dt="2022-09-02T03:12:38.298" v="315" actId="478"/>
          <ac:spMkLst>
            <pc:docMk/>
            <pc:sldMk cId="680260551" sldId="2801"/>
            <ac:spMk id="2" creationId="{FB886AC6-FB37-E0CF-C0AF-7E4342AFFA33}"/>
          </ac:spMkLst>
        </pc:spChg>
        <pc:spChg chg="add del mod">
          <ac:chgData name="石川 貴章" userId="cb12c537e8289941" providerId="LiveId" clId="{513E46BB-C3F6-4754-A697-E7A0AD9E1A20}" dt="2022-09-02T03:12:40.749" v="317"/>
          <ac:spMkLst>
            <pc:docMk/>
            <pc:sldMk cId="680260551" sldId="2801"/>
            <ac:spMk id="9" creationId="{44D6D568-C4B1-EA9E-A19C-020E2B7D2D37}"/>
          </ac:spMkLst>
        </pc:spChg>
        <pc:spChg chg="add del mod">
          <ac:chgData name="石川 貴章" userId="cb12c537e8289941" providerId="LiveId" clId="{513E46BB-C3F6-4754-A697-E7A0AD9E1A20}" dt="2022-09-02T03:12:40.749" v="317"/>
          <ac:spMkLst>
            <pc:docMk/>
            <pc:sldMk cId="680260551" sldId="2801"/>
            <ac:spMk id="11" creationId="{EEF60292-ACF5-4B8C-4830-DFF3FBE945E2}"/>
          </ac:spMkLst>
        </pc:spChg>
        <pc:spChg chg="add del mod">
          <ac:chgData name="石川 貴章" userId="cb12c537e8289941" providerId="LiveId" clId="{513E46BB-C3F6-4754-A697-E7A0AD9E1A20}" dt="2022-09-02T03:12:40.749" v="317"/>
          <ac:spMkLst>
            <pc:docMk/>
            <pc:sldMk cId="680260551" sldId="2801"/>
            <ac:spMk id="12" creationId="{2B02E892-C657-ACCE-9E24-092854AF0103}"/>
          </ac:spMkLst>
        </pc:spChg>
        <pc:spChg chg="add del mod">
          <ac:chgData name="石川 貴章" userId="cb12c537e8289941" providerId="LiveId" clId="{513E46BB-C3F6-4754-A697-E7A0AD9E1A20}" dt="2022-09-02T03:12:40.749" v="317"/>
          <ac:spMkLst>
            <pc:docMk/>
            <pc:sldMk cId="680260551" sldId="2801"/>
            <ac:spMk id="13" creationId="{1672B5F0-56DF-1E1F-447D-F1541A35C24B}"/>
          </ac:spMkLst>
        </pc:spChg>
        <pc:spChg chg="add del mod">
          <ac:chgData name="石川 貴章" userId="cb12c537e8289941" providerId="LiveId" clId="{513E46BB-C3F6-4754-A697-E7A0AD9E1A20}" dt="2022-09-02T03:12:40.749" v="317"/>
          <ac:spMkLst>
            <pc:docMk/>
            <pc:sldMk cId="680260551" sldId="2801"/>
            <ac:spMk id="14" creationId="{F52A1906-BE5B-6ECB-2F8F-86E99C699285}"/>
          </ac:spMkLst>
        </pc:spChg>
        <pc:spChg chg="add del mod">
          <ac:chgData name="石川 貴章" userId="cb12c537e8289941" providerId="LiveId" clId="{513E46BB-C3F6-4754-A697-E7A0AD9E1A20}" dt="2022-09-02T03:12:40.749" v="317"/>
          <ac:spMkLst>
            <pc:docMk/>
            <pc:sldMk cId="680260551" sldId="2801"/>
            <ac:spMk id="16" creationId="{461223A9-B75E-694B-9D2B-871C76DC19B2}"/>
          </ac:spMkLst>
        </pc:spChg>
        <pc:spChg chg="add del mod">
          <ac:chgData name="石川 貴章" userId="cb12c537e8289941" providerId="LiveId" clId="{513E46BB-C3F6-4754-A697-E7A0AD9E1A20}" dt="2022-09-02T03:12:40.749" v="317"/>
          <ac:spMkLst>
            <pc:docMk/>
            <pc:sldMk cId="680260551" sldId="2801"/>
            <ac:spMk id="18" creationId="{8F441BF2-DD5C-C692-2119-084416FB79D1}"/>
          </ac:spMkLst>
        </pc:spChg>
        <pc:spChg chg="add del mod">
          <ac:chgData name="石川 貴章" userId="cb12c537e8289941" providerId="LiveId" clId="{513E46BB-C3F6-4754-A697-E7A0AD9E1A20}" dt="2022-09-02T03:12:40.749" v="317"/>
          <ac:spMkLst>
            <pc:docMk/>
            <pc:sldMk cId="680260551" sldId="2801"/>
            <ac:spMk id="19" creationId="{0DA99F63-81D0-E54C-1DED-3AC7D6305BCE}"/>
          </ac:spMkLst>
        </pc:spChg>
        <pc:spChg chg="add del mod">
          <ac:chgData name="石川 貴章" userId="cb12c537e8289941" providerId="LiveId" clId="{513E46BB-C3F6-4754-A697-E7A0AD9E1A20}" dt="2022-09-02T03:12:40.749" v="317"/>
          <ac:spMkLst>
            <pc:docMk/>
            <pc:sldMk cId="680260551" sldId="2801"/>
            <ac:spMk id="20" creationId="{2E21DD68-7AE1-672D-7F58-4A73F14F7434}"/>
          </ac:spMkLst>
        </pc:spChg>
        <pc:spChg chg="add del mod">
          <ac:chgData name="石川 貴章" userId="cb12c537e8289941" providerId="LiveId" clId="{513E46BB-C3F6-4754-A697-E7A0AD9E1A20}" dt="2022-09-02T03:12:40.749" v="317"/>
          <ac:spMkLst>
            <pc:docMk/>
            <pc:sldMk cId="680260551" sldId="2801"/>
            <ac:spMk id="21" creationId="{155BDFD3-1A61-CA97-1C1E-2F679660418E}"/>
          </ac:spMkLst>
        </pc:spChg>
        <pc:spChg chg="add del mod">
          <ac:chgData name="石川 貴章" userId="cb12c537e8289941" providerId="LiveId" clId="{513E46BB-C3F6-4754-A697-E7A0AD9E1A20}" dt="2022-09-02T03:12:40.749" v="317"/>
          <ac:spMkLst>
            <pc:docMk/>
            <pc:sldMk cId="680260551" sldId="2801"/>
            <ac:spMk id="22" creationId="{ED9CCA30-BFB2-3AA4-1301-23D6502F2C76}"/>
          </ac:spMkLst>
        </pc:spChg>
        <pc:spChg chg="add del mod">
          <ac:chgData name="石川 貴章" userId="cb12c537e8289941" providerId="LiveId" clId="{513E46BB-C3F6-4754-A697-E7A0AD9E1A20}" dt="2022-09-02T03:12:40.749" v="317"/>
          <ac:spMkLst>
            <pc:docMk/>
            <pc:sldMk cId="680260551" sldId="2801"/>
            <ac:spMk id="25" creationId="{A98E6C80-FD24-43C9-9751-E064A7F71478}"/>
          </ac:spMkLst>
        </pc:spChg>
        <pc:spChg chg="add del mod">
          <ac:chgData name="石川 貴章" userId="cb12c537e8289941" providerId="LiveId" clId="{513E46BB-C3F6-4754-A697-E7A0AD9E1A20}" dt="2022-09-02T03:12:40.749" v="317"/>
          <ac:spMkLst>
            <pc:docMk/>
            <pc:sldMk cId="680260551" sldId="2801"/>
            <ac:spMk id="27" creationId="{3035C18F-BF32-86C3-695D-8C71D402D9FD}"/>
          </ac:spMkLst>
        </pc:spChg>
        <pc:spChg chg="add del mod">
          <ac:chgData name="石川 貴章" userId="cb12c537e8289941" providerId="LiveId" clId="{513E46BB-C3F6-4754-A697-E7A0AD9E1A20}" dt="2022-09-02T03:12:40.749" v="317"/>
          <ac:spMkLst>
            <pc:docMk/>
            <pc:sldMk cId="680260551" sldId="2801"/>
            <ac:spMk id="29" creationId="{05CDCB0F-279E-12F1-E933-79324272D3D6}"/>
          </ac:spMkLst>
        </pc:spChg>
        <pc:spChg chg="add del mod">
          <ac:chgData name="石川 貴章" userId="cb12c537e8289941" providerId="LiveId" clId="{513E46BB-C3F6-4754-A697-E7A0AD9E1A20}" dt="2022-09-02T03:12:40.749" v="317"/>
          <ac:spMkLst>
            <pc:docMk/>
            <pc:sldMk cId="680260551" sldId="2801"/>
            <ac:spMk id="30" creationId="{A9086A43-253A-D298-C6C4-8DDA0298382E}"/>
          </ac:spMkLst>
        </pc:spChg>
        <pc:spChg chg="add del mod">
          <ac:chgData name="石川 貴章" userId="cb12c537e8289941" providerId="LiveId" clId="{513E46BB-C3F6-4754-A697-E7A0AD9E1A20}" dt="2022-09-02T03:12:40.749" v="317"/>
          <ac:spMkLst>
            <pc:docMk/>
            <pc:sldMk cId="680260551" sldId="2801"/>
            <ac:spMk id="31" creationId="{3F511F84-A85C-3C9F-4AA5-520EF4118FE4}"/>
          </ac:spMkLst>
        </pc:spChg>
        <pc:spChg chg="add del mod">
          <ac:chgData name="石川 貴章" userId="cb12c537e8289941" providerId="LiveId" clId="{513E46BB-C3F6-4754-A697-E7A0AD9E1A20}" dt="2022-09-02T03:12:40.749" v="317"/>
          <ac:spMkLst>
            <pc:docMk/>
            <pc:sldMk cId="680260551" sldId="2801"/>
            <ac:spMk id="34" creationId="{6FA6C2AF-F75B-168D-68A9-79F0EB8091D6}"/>
          </ac:spMkLst>
        </pc:spChg>
        <pc:spChg chg="add del mod">
          <ac:chgData name="石川 貴章" userId="cb12c537e8289941" providerId="LiveId" clId="{513E46BB-C3F6-4754-A697-E7A0AD9E1A20}" dt="2022-09-02T03:12:40.749" v="317"/>
          <ac:spMkLst>
            <pc:docMk/>
            <pc:sldMk cId="680260551" sldId="2801"/>
            <ac:spMk id="35" creationId="{6E635042-1AD6-7563-B102-01A2CFCBA1D9}"/>
          </ac:spMkLst>
        </pc:spChg>
        <pc:spChg chg="add del mod">
          <ac:chgData name="石川 貴章" userId="cb12c537e8289941" providerId="LiveId" clId="{513E46BB-C3F6-4754-A697-E7A0AD9E1A20}" dt="2022-09-02T03:12:40.749" v="317"/>
          <ac:spMkLst>
            <pc:docMk/>
            <pc:sldMk cId="680260551" sldId="2801"/>
            <ac:spMk id="37" creationId="{43A5E350-AA18-9A58-B003-F52719B7C7B5}"/>
          </ac:spMkLst>
        </pc:spChg>
        <pc:spChg chg="add del mod">
          <ac:chgData name="石川 貴章" userId="cb12c537e8289941" providerId="LiveId" clId="{513E46BB-C3F6-4754-A697-E7A0AD9E1A20}" dt="2022-09-02T03:12:40.749" v="317"/>
          <ac:spMkLst>
            <pc:docMk/>
            <pc:sldMk cId="680260551" sldId="2801"/>
            <ac:spMk id="39" creationId="{0AE08CDF-465F-E7DB-1AA7-548030A5FC58}"/>
          </ac:spMkLst>
        </pc:spChg>
        <pc:spChg chg="add del mod">
          <ac:chgData name="石川 貴章" userId="cb12c537e8289941" providerId="LiveId" clId="{513E46BB-C3F6-4754-A697-E7A0AD9E1A20}" dt="2022-09-02T03:12:40.749" v="317"/>
          <ac:spMkLst>
            <pc:docMk/>
            <pc:sldMk cId="680260551" sldId="2801"/>
            <ac:spMk id="40" creationId="{8B4088D3-4835-E6DA-C5E5-D1411CC7B088}"/>
          </ac:spMkLst>
        </pc:spChg>
        <pc:spChg chg="add del mod">
          <ac:chgData name="石川 貴章" userId="cb12c537e8289941" providerId="LiveId" clId="{513E46BB-C3F6-4754-A697-E7A0AD9E1A20}" dt="2022-09-02T03:12:40.749" v="317"/>
          <ac:spMkLst>
            <pc:docMk/>
            <pc:sldMk cId="680260551" sldId="2801"/>
            <ac:spMk id="42" creationId="{D0C3CD46-4003-424F-D7DE-B9B1EEF4A1EB}"/>
          </ac:spMkLst>
        </pc:spChg>
        <pc:spChg chg="add del mod">
          <ac:chgData name="石川 貴章" userId="cb12c537e8289941" providerId="LiveId" clId="{513E46BB-C3F6-4754-A697-E7A0AD9E1A20}" dt="2022-09-02T03:12:40.749" v="317"/>
          <ac:spMkLst>
            <pc:docMk/>
            <pc:sldMk cId="680260551" sldId="2801"/>
            <ac:spMk id="44" creationId="{F63F9EE8-6A74-5CC7-F7B9-6B244139ED53}"/>
          </ac:spMkLst>
        </pc:spChg>
        <pc:spChg chg="add del mod">
          <ac:chgData name="石川 貴章" userId="cb12c537e8289941" providerId="LiveId" clId="{513E46BB-C3F6-4754-A697-E7A0AD9E1A20}" dt="2022-09-02T03:12:40.749" v="317"/>
          <ac:spMkLst>
            <pc:docMk/>
            <pc:sldMk cId="680260551" sldId="2801"/>
            <ac:spMk id="45" creationId="{3A05F158-37D2-F482-CB98-8811CAF3DE29}"/>
          </ac:spMkLst>
        </pc:spChg>
        <pc:spChg chg="add del mod">
          <ac:chgData name="石川 貴章" userId="cb12c537e8289941" providerId="LiveId" clId="{513E46BB-C3F6-4754-A697-E7A0AD9E1A20}" dt="2022-09-02T03:12:40.749" v="317"/>
          <ac:spMkLst>
            <pc:docMk/>
            <pc:sldMk cId="680260551" sldId="2801"/>
            <ac:spMk id="47" creationId="{FC72A46C-91F9-7E87-26AB-A9E8F921D6A2}"/>
          </ac:spMkLst>
        </pc:spChg>
        <pc:spChg chg="add del mod">
          <ac:chgData name="石川 貴章" userId="cb12c537e8289941" providerId="LiveId" clId="{513E46BB-C3F6-4754-A697-E7A0AD9E1A20}" dt="2022-09-02T03:12:40.749" v="317"/>
          <ac:spMkLst>
            <pc:docMk/>
            <pc:sldMk cId="680260551" sldId="2801"/>
            <ac:spMk id="48" creationId="{53F9E9B5-B3E6-7DB8-E7DE-AC4138209C37}"/>
          </ac:spMkLst>
        </pc:spChg>
        <pc:spChg chg="add del mod">
          <ac:chgData name="石川 貴章" userId="cb12c537e8289941" providerId="LiveId" clId="{513E46BB-C3F6-4754-A697-E7A0AD9E1A20}" dt="2022-09-02T03:12:40.749" v="317"/>
          <ac:spMkLst>
            <pc:docMk/>
            <pc:sldMk cId="680260551" sldId="2801"/>
            <ac:spMk id="50" creationId="{997D4C9A-9A8F-F130-C54C-68F181536D0E}"/>
          </ac:spMkLst>
        </pc:spChg>
        <pc:spChg chg="add del mod">
          <ac:chgData name="石川 貴章" userId="cb12c537e8289941" providerId="LiveId" clId="{513E46BB-C3F6-4754-A697-E7A0AD9E1A20}" dt="2022-09-02T03:12:40.749" v="317"/>
          <ac:spMkLst>
            <pc:docMk/>
            <pc:sldMk cId="680260551" sldId="2801"/>
            <ac:spMk id="51" creationId="{9E010FCD-CB41-E813-26EA-BD3C4633A80A}"/>
          </ac:spMkLst>
        </pc:spChg>
        <pc:spChg chg="add del mod">
          <ac:chgData name="石川 貴章" userId="cb12c537e8289941" providerId="LiveId" clId="{513E46BB-C3F6-4754-A697-E7A0AD9E1A20}" dt="2022-09-02T03:12:40.749" v="317"/>
          <ac:spMkLst>
            <pc:docMk/>
            <pc:sldMk cId="680260551" sldId="2801"/>
            <ac:spMk id="52" creationId="{F803511D-CD5A-4FCC-5804-2A63C8EFD99A}"/>
          </ac:spMkLst>
        </pc:spChg>
        <pc:spChg chg="add del mod">
          <ac:chgData name="石川 貴章" userId="cb12c537e8289941" providerId="LiveId" clId="{513E46BB-C3F6-4754-A697-E7A0AD9E1A20}" dt="2022-09-02T03:12:40.749" v="317"/>
          <ac:spMkLst>
            <pc:docMk/>
            <pc:sldMk cId="680260551" sldId="2801"/>
            <ac:spMk id="53" creationId="{A5F0E2E3-9624-BCE1-DDAC-32D65BF17445}"/>
          </ac:spMkLst>
        </pc:spChg>
        <pc:spChg chg="add del mod">
          <ac:chgData name="石川 貴章" userId="cb12c537e8289941" providerId="LiveId" clId="{513E46BB-C3F6-4754-A697-E7A0AD9E1A20}" dt="2022-09-02T03:12:40.749" v="317"/>
          <ac:spMkLst>
            <pc:docMk/>
            <pc:sldMk cId="680260551" sldId="2801"/>
            <ac:spMk id="54" creationId="{7218D70A-CBE4-BE14-1A08-97E71417B278}"/>
          </ac:spMkLst>
        </pc:spChg>
        <pc:spChg chg="add mod">
          <ac:chgData name="石川 貴章" userId="cb12c537e8289941" providerId="LiveId" clId="{513E46BB-C3F6-4754-A697-E7A0AD9E1A20}" dt="2022-09-02T03:13:06.532" v="320" actId="164"/>
          <ac:spMkLst>
            <pc:docMk/>
            <pc:sldMk cId="680260551" sldId="2801"/>
            <ac:spMk id="63" creationId="{CF8B0DE6-DECC-BD97-F5B6-2E1CCB710AFD}"/>
          </ac:spMkLst>
        </pc:spChg>
        <pc:spChg chg="add mod">
          <ac:chgData name="石川 貴章" userId="cb12c537e8289941" providerId="LiveId" clId="{513E46BB-C3F6-4754-A697-E7A0AD9E1A20}" dt="2022-09-02T03:13:06.532" v="320" actId="164"/>
          <ac:spMkLst>
            <pc:docMk/>
            <pc:sldMk cId="680260551" sldId="2801"/>
            <ac:spMk id="65" creationId="{7F4DCB8A-893D-0042-A11D-3DED8B71E0F0}"/>
          </ac:spMkLst>
        </pc:spChg>
        <pc:spChg chg="add mod">
          <ac:chgData name="石川 貴章" userId="cb12c537e8289941" providerId="LiveId" clId="{513E46BB-C3F6-4754-A697-E7A0AD9E1A20}" dt="2022-09-02T03:13:06.532" v="320" actId="164"/>
          <ac:spMkLst>
            <pc:docMk/>
            <pc:sldMk cId="680260551" sldId="2801"/>
            <ac:spMk id="66" creationId="{E024012F-F65F-915B-0773-1FFA89A7FD72}"/>
          </ac:spMkLst>
        </pc:spChg>
        <pc:spChg chg="add mod">
          <ac:chgData name="石川 貴章" userId="cb12c537e8289941" providerId="LiveId" clId="{513E46BB-C3F6-4754-A697-E7A0AD9E1A20}" dt="2022-09-02T03:13:06.532" v="320" actId="164"/>
          <ac:spMkLst>
            <pc:docMk/>
            <pc:sldMk cId="680260551" sldId="2801"/>
            <ac:spMk id="67" creationId="{D199E10A-980F-023A-0EB0-91C7A6BBF350}"/>
          </ac:spMkLst>
        </pc:spChg>
        <pc:spChg chg="add mod">
          <ac:chgData name="石川 貴章" userId="cb12c537e8289941" providerId="LiveId" clId="{513E46BB-C3F6-4754-A697-E7A0AD9E1A20}" dt="2022-09-02T03:13:06.532" v="320" actId="164"/>
          <ac:spMkLst>
            <pc:docMk/>
            <pc:sldMk cId="680260551" sldId="2801"/>
            <ac:spMk id="68" creationId="{C20A7A42-DC70-95B2-A14F-62C4AB87B528}"/>
          </ac:spMkLst>
        </pc:spChg>
        <pc:spChg chg="add mod">
          <ac:chgData name="石川 貴章" userId="cb12c537e8289941" providerId="LiveId" clId="{513E46BB-C3F6-4754-A697-E7A0AD9E1A20}" dt="2022-09-02T03:13:06.532" v="320" actId="164"/>
          <ac:spMkLst>
            <pc:docMk/>
            <pc:sldMk cId="680260551" sldId="2801"/>
            <ac:spMk id="70" creationId="{26109009-C154-940F-0383-5C65E8FCD183}"/>
          </ac:spMkLst>
        </pc:spChg>
        <pc:spChg chg="add mod">
          <ac:chgData name="石川 貴章" userId="cb12c537e8289941" providerId="LiveId" clId="{513E46BB-C3F6-4754-A697-E7A0AD9E1A20}" dt="2022-09-02T03:13:06.532" v="320" actId="164"/>
          <ac:spMkLst>
            <pc:docMk/>
            <pc:sldMk cId="680260551" sldId="2801"/>
            <ac:spMk id="72" creationId="{76DED1F0-84BD-2BF5-FECA-A5B14697404E}"/>
          </ac:spMkLst>
        </pc:spChg>
        <pc:spChg chg="add mod">
          <ac:chgData name="石川 貴章" userId="cb12c537e8289941" providerId="LiveId" clId="{513E46BB-C3F6-4754-A697-E7A0AD9E1A20}" dt="2022-09-02T03:13:06.532" v="320" actId="164"/>
          <ac:spMkLst>
            <pc:docMk/>
            <pc:sldMk cId="680260551" sldId="2801"/>
            <ac:spMk id="73" creationId="{979B8569-1F87-C138-00E4-C18FABBD5DCC}"/>
          </ac:spMkLst>
        </pc:spChg>
        <pc:spChg chg="add mod">
          <ac:chgData name="石川 貴章" userId="cb12c537e8289941" providerId="LiveId" clId="{513E46BB-C3F6-4754-A697-E7A0AD9E1A20}" dt="2022-09-02T03:13:06.532" v="320" actId="164"/>
          <ac:spMkLst>
            <pc:docMk/>
            <pc:sldMk cId="680260551" sldId="2801"/>
            <ac:spMk id="74" creationId="{CC8D28DF-FA8B-CE7D-C3D1-047B6DBF667B}"/>
          </ac:spMkLst>
        </pc:spChg>
        <pc:spChg chg="add mod">
          <ac:chgData name="石川 貴章" userId="cb12c537e8289941" providerId="LiveId" clId="{513E46BB-C3F6-4754-A697-E7A0AD9E1A20}" dt="2022-09-02T03:13:06.532" v="320" actId="164"/>
          <ac:spMkLst>
            <pc:docMk/>
            <pc:sldMk cId="680260551" sldId="2801"/>
            <ac:spMk id="75" creationId="{FDD1B586-E65F-3805-DCCB-7A007A1D24A0}"/>
          </ac:spMkLst>
        </pc:spChg>
        <pc:spChg chg="add mod">
          <ac:chgData name="石川 貴章" userId="cb12c537e8289941" providerId="LiveId" clId="{513E46BB-C3F6-4754-A697-E7A0AD9E1A20}" dt="2022-09-02T03:13:06.532" v="320" actId="164"/>
          <ac:spMkLst>
            <pc:docMk/>
            <pc:sldMk cId="680260551" sldId="2801"/>
            <ac:spMk id="76" creationId="{81B3D8D3-A6FA-7B28-8196-3E99A4C3BA0C}"/>
          </ac:spMkLst>
        </pc:spChg>
        <pc:spChg chg="add mod">
          <ac:chgData name="石川 貴章" userId="cb12c537e8289941" providerId="LiveId" clId="{513E46BB-C3F6-4754-A697-E7A0AD9E1A20}" dt="2022-09-02T03:13:06.532" v="320" actId="164"/>
          <ac:spMkLst>
            <pc:docMk/>
            <pc:sldMk cId="680260551" sldId="2801"/>
            <ac:spMk id="79" creationId="{4F50A98F-203E-74FF-2B99-845FD957F3E0}"/>
          </ac:spMkLst>
        </pc:spChg>
        <pc:spChg chg="add mod">
          <ac:chgData name="石川 貴章" userId="cb12c537e8289941" providerId="LiveId" clId="{513E46BB-C3F6-4754-A697-E7A0AD9E1A20}" dt="2022-09-02T03:13:06.532" v="320" actId="164"/>
          <ac:spMkLst>
            <pc:docMk/>
            <pc:sldMk cId="680260551" sldId="2801"/>
            <ac:spMk id="81" creationId="{781DF153-FA49-C3E5-30A5-CBB07622DF9A}"/>
          </ac:spMkLst>
        </pc:spChg>
        <pc:spChg chg="add mod">
          <ac:chgData name="石川 貴章" userId="cb12c537e8289941" providerId="LiveId" clId="{513E46BB-C3F6-4754-A697-E7A0AD9E1A20}" dt="2022-09-02T03:13:06.532" v="320" actId="164"/>
          <ac:spMkLst>
            <pc:docMk/>
            <pc:sldMk cId="680260551" sldId="2801"/>
            <ac:spMk id="83" creationId="{07F15FA5-CF21-EFB1-83D2-10C15BE3EC55}"/>
          </ac:spMkLst>
        </pc:spChg>
        <pc:spChg chg="add mod">
          <ac:chgData name="石川 貴章" userId="cb12c537e8289941" providerId="LiveId" clId="{513E46BB-C3F6-4754-A697-E7A0AD9E1A20}" dt="2022-09-02T03:13:06.532" v="320" actId="164"/>
          <ac:spMkLst>
            <pc:docMk/>
            <pc:sldMk cId="680260551" sldId="2801"/>
            <ac:spMk id="84" creationId="{77292186-F16A-4BE9-C75B-C3E563E1B13E}"/>
          </ac:spMkLst>
        </pc:spChg>
        <pc:spChg chg="add mod">
          <ac:chgData name="石川 貴章" userId="cb12c537e8289941" providerId="LiveId" clId="{513E46BB-C3F6-4754-A697-E7A0AD9E1A20}" dt="2022-09-02T03:13:06.532" v="320" actId="164"/>
          <ac:spMkLst>
            <pc:docMk/>
            <pc:sldMk cId="680260551" sldId="2801"/>
            <ac:spMk id="85" creationId="{70D96EAB-3E0C-B76F-ACF2-104207BCB386}"/>
          </ac:spMkLst>
        </pc:spChg>
        <pc:spChg chg="add mod">
          <ac:chgData name="石川 貴章" userId="cb12c537e8289941" providerId="LiveId" clId="{513E46BB-C3F6-4754-A697-E7A0AD9E1A20}" dt="2022-09-02T03:13:06.532" v="320" actId="164"/>
          <ac:spMkLst>
            <pc:docMk/>
            <pc:sldMk cId="680260551" sldId="2801"/>
            <ac:spMk id="88" creationId="{A1F7E92F-93A7-129A-4294-CCCB41848BB8}"/>
          </ac:spMkLst>
        </pc:spChg>
        <pc:spChg chg="add mod">
          <ac:chgData name="石川 貴章" userId="cb12c537e8289941" providerId="LiveId" clId="{513E46BB-C3F6-4754-A697-E7A0AD9E1A20}" dt="2022-09-02T03:13:06.532" v="320" actId="164"/>
          <ac:spMkLst>
            <pc:docMk/>
            <pc:sldMk cId="680260551" sldId="2801"/>
            <ac:spMk id="89" creationId="{D6B98E50-792D-5513-A20D-EF72313DD2D3}"/>
          </ac:spMkLst>
        </pc:spChg>
        <pc:spChg chg="add mod">
          <ac:chgData name="石川 貴章" userId="cb12c537e8289941" providerId="LiveId" clId="{513E46BB-C3F6-4754-A697-E7A0AD9E1A20}" dt="2022-09-02T03:13:06.532" v="320" actId="164"/>
          <ac:spMkLst>
            <pc:docMk/>
            <pc:sldMk cId="680260551" sldId="2801"/>
            <ac:spMk id="91" creationId="{72FDA3A4-1FE8-71CF-A5D4-1FDED175C591}"/>
          </ac:spMkLst>
        </pc:spChg>
        <pc:spChg chg="add mod">
          <ac:chgData name="石川 貴章" userId="cb12c537e8289941" providerId="LiveId" clId="{513E46BB-C3F6-4754-A697-E7A0AD9E1A20}" dt="2022-09-02T03:13:06.532" v="320" actId="164"/>
          <ac:spMkLst>
            <pc:docMk/>
            <pc:sldMk cId="680260551" sldId="2801"/>
            <ac:spMk id="93" creationId="{ADAF9667-E534-7579-554C-EEF9615A7CC4}"/>
          </ac:spMkLst>
        </pc:spChg>
        <pc:spChg chg="add mod">
          <ac:chgData name="石川 貴章" userId="cb12c537e8289941" providerId="LiveId" clId="{513E46BB-C3F6-4754-A697-E7A0AD9E1A20}" dt="2022-09-02T03:13:06.532" v="320" actId="164"/>
          <ac:spMkLst>
            <pc:docMk/>
            <pc:sldMk cId="680260551" sldId="2801"/>
            <ac:spMk id="94" creationId="{DBBCA240-EF07-96F8-9AD3-960D32710741}"/>
          </ac:spMkLst>
        </pc:spChg>
        <pc:spChg chg="add mod">
          <ac:chgData name="石川 貴章" userId="cb12c537e8289941" providerId="LiveId" clId="{513E46BB-C3F6-4754-A697-E7A0AD9E1A20}" dt="2022-09-02T03:13:06.532" v="320" actId="164"/>
          <ac:spMkLst>
            <pc:docMk/>
            <pc:sldMk cId="680260551" sldId="2801"/>
            <ac:spMk id="96" creationId="{B1CB3083-88EE-AAF0-0D16-3F2E36089373}"/>
          </ac:spMkLst>
        </pc:spChg>
        <pc:spChg chg="add mod">
          <ac:chgData name="石川 貴章" userId="cb12c537e8289941" providerId="LiveId" clId="{513E46BB-C3F6-4754-A697-E7A0AD9E1A20}" dt="2022-09-02T03:13:06.532" v="320" actId="164"/>
          <ac:spMkLst>
            <pc:docMk/>
            <pc:sldMk cId="680260551" sldId="2801"/>
            <ac:spMk id="98" creationId="{B50298F6-16F9-1C76-C36A-BD6A36EB8BF4}"/>
          </ac:spMkLst>
        </pc:spChg>
        <pc:spChg chg="add mod">
          <ac:chgData name="石川 貴章" userId="cb12c537e8289941" providerId="LiveId" clId="{513E46BB-C3F6-4754-A697-E7A0AD9E1A20}" dt="2022-09-02T03:13:06.532" v="320" actId="164"/>
          <ac:spMkLst>
            <pc:docMk/>
            <pc:sldMk cId="680260551" sldId="2801"/>
            <ac:spMk id="99" creationId="{87BA098E-8064-ED9D-97AF-15709C302AB5}"/>
          </ac:spMkLst>
        </pc:spChg>
        <pc:spChg chg="add mod">
          <ac:chgData name="石川 貴章" userId="cb12c537e8289941" providerId="LiveId" clId="{513E46BB-C3F6-4754-A697-E7A0AD9E1A20}" dt="2022-09-02T03:13:06.532" v="320" actId="164"/>
          <ac:spMkLst>
            <pc:docMk/>
            <pc:sldMk cId="680260551" sldId="2801"/>
            <ac:spMk id="101" creationId="{7B270E52-1A8A-E192-4F6D-D2154CE0E503}"/>
          </ac:spMkLst>
        </pc:spChg>
        <pc:spChg chg="add mod">
          <ac:chgData name="石川 貴章" userId="cb12c537e8289941" providerId="LiveId" clId="{513E46BB-C3F6-4754-A697-E7A0AD9E1A20}" dt="2022-09-02T03:13:06.532" v="320" actId="164"/>
          <ac:spMkLst>
            <pc:docMk/>
            <pc:sldMk cId="680260551" sldId="2801"/>
            <ac:spMk id="102" creationId="{6FBF2295-E0EC-8FB9-2DE6-244E3CACED3F}"/>
          </ac:spMkLst>
        </pc:spChg>
        <pc:spChg chg="add mod">
          <ac:chgData name="石川 貴章" userId="cb12c537e8289941" providerId="LiveId" clId="{513E46BB-C3F6-4754-A697-E7A0AD9E1A20}" dt="2022-09-02T03:13:06.532" v="320" actId="164"/>
          <ac:spMkLst>
            <pc:docMk/>
            <pc:sldMk cId="680260551" sldId="2801"/>
            <ac:spMk id="104" creationId="{A2C59696-24AF-CE6E-AE33-657181D7F6D1}"/>
          </ac:spMkLst>
        </pc:spChg>
        <pc:spChg chg="add mod">
          <ac:chgData name="石川 貴章" userId="cb12c537e8289941" providerId="LiveId" clId="{513E46BB-C3F6-4754-A697-E7A0AD9E1A20}" dt="2022-09-02T03:30:18.260" v="522" actId="1076"/>
          <ac:spMkLst>
            <pc:docMk/>
            <pc:sldMk cId="680260551" sldId="2801"/>
            <ac:spMk id="105" creationId="{F22A192A-4BF2-86BE-027C-C78885E30217}"/>
          </ac:spMkLst>
        </pc:spChg>
        <pc:spChg chg="add mod">
          <ac:chgData name="石川 貴章" userId="cb12c537e8289941" providerId="LiveId" clId="{513E46BB-C3F6-4754-A697-E7A0AD9E1A20}" dt="2022-09-02T03:13:06.532" v="320" actId="164"/>
          <ac:spMkLst>
            <pc:docMk/>
            <pc:sldMk cId="680260551" sldId="2801"/>
            <ac:spMk id="106" creationId="{FB5DDEA6-DEB7-8BAB-2377-4428EBC3D83A}"/>
          </ac:spMkLst>
        </pc:spChg>
        <pc:spChg chg="add mod">
          <ac:chgData name="石川 貴章" userId="cb12c537e8289941" providerId="LiveId" clId="{513E46BB-C3F6-4754-A697-E7A0AD9E1A20}" dt="2022-09-02T03:30:18.062" v="521" actId="1076"/>
          <ac:spMkLst>
            <pc:docMk/>
            <pc:sldMk cId="680260551" sldId="2801"/>
            <ac:spMk id="107" creationId="{B6A446D3-BF23-F587-81DE-EF270F1864C8}"/>
          </ac:spMkLst>
        </pc:spChg>
        <pc:spChg chg="add mod">
          <ac:chgData name="石川 貴章" userId="cb12c537e8289941" providerId="LiveId" clId="{513E46BB-C3F6-4754-A697-E7A0AD9E1A20}" dt="2022-09-02T03:30:18.062" v="521" actId="1076"/>
          <ac:spMkLst>
            <pc:docMk/>
            <pc:sldMk cId="680260551" sldId="2801"/>
            <ac:spMk id="108" creationId="{FE92A871-3F20-63C4-9D9A-14FE814D2F60}"/>
          </ac:spMkLst>
        </pc:spChg>
        <pc:grpChg chg="add mod">
          <ac:chgData name="石川 貴章" userId="cb12c537e8289941" providerId="LiveId" clId="{513E46BB-C3F6-4754-A697-E7A0AD9E1A20}" dt="2022-09-02T03:30:13.627" v="520" actId="1076"/>
          <ac:grpSpMkLst>
            <pc:docMk/>
            <pc:sldMk cId="680260551" sldId="2801"/>
            <ac:grpSpMk id="112" creationId="{DAD1E791-5E99-FFFD-3A30-D52C1843304E}"/>
          </ac:grpSpMkLst>
        </pc:grpChg>
        <pc:cxnChg chg="add del mod">
          <ac:chgData name="石川 貴章" userId="cb12c537e8289941" providerId="LiveId" clId="{513E46BB-C3F6-4754-A697-E7A0AD9E1A20}" dt="2022-09-02T03:12:40.749" v="317"/>
          <ac:cxnSpMkLst>
            <pc:docMk/>
            <pc:sldMk cId="680260551" sldId="2801"/>
            <ac:cxnSpMk id="4" creationId="{E4EB5648-5045-42BA-AF1C-858DAA783FAD}"/>
          </ac:cxnSpMkLst>
        </pc:cxnChg>
        <pc:cxnChg chg="add del mod">
          <ac:chgData name="石川 貴章" userId="cb12c537e8289941" providerId="LiveId" clId="{513E46BB-C3F6-4754-A697-E7A0AD9E1A20}" dt="2022-09-02T03:12:40.749" v="317"/>
          <ac:cxnSpMkLst>
            <pc:docMk/>
            <pc:sldMk cId="680260551" sldId="2801"/>
            <ac:cxnSpMk id="5" creationId="{2911BB1F-95FB-FF0D-D287-BE6B83F72C08}"/>
          </ac:cxnSpMkLst>
        </pc:cxnChg>
        <pc:cxnChg chg="add del mod">
          <ac:chgData name="石川 貴章" userId="cb12c537e8289941" providerId="LiveId" clId="{513E46BB-C3F6-4754-A697-E7A0AD9E1A20}" dt="2022-09-02T03:12:40.749" v="317"/>
          <ac:cxnSpMkLst>
            <pc:docMk/>
            <pc:sldMk cId="680260551" sldId="2801"/>
            <ac:cxnSpMk id="6" creationId="{D41E85CD-7B9E-9456-6B7C-B321C6CE6D30}"/>
          </ac:cxnSpMkLst>
        </pc:cxnChg>
        <pc:cxnChg chg="add del mod">
          <ac:chgData name="石川 貴章" userId="cb12c537e8289941" providerId="LiveId" clId="{513E46BB-C3F6-4754-A697-E7A0AD9E1A20}" dt="2022-09-02T03:12:40.749" v="317"/>
          <ac:cxnSpMkLst>
            <pc:docMk/>
            <pc:sldMk cId="680260551" sldId="2801"/>
            <ac:cxnSpMk id="7" creationId="{3851219C-DEBF-29EE-ABCF-6336FD2CD89B}"/>
          </ac:cxnSpMkLst>
        </pc:cxnChg>
        <pc:cxnChg chg="add del mod">
          <ac:chgData name="石川 貴章" userId="cb12c537e8289941" providerId="LiveId" clId="{513E46BB-C3F6-4754-A697-E7A0AD9E1A20}" dt="2022-09-02T03:12:40.749" v="317"/>
          <ac:cxnSpMkLst>
            <pc:docMk/>
            <pc:sldMk cId="680260551" sldId="2801"/>
            <ac:cxnSpMk id="8" creationId="{4E06DBB1-C324-6D57-5C58-4C666D221C31}"/>
          </ac:cxnSpMkLst>
        </pc:cxnChg>
        <pc:cxnChg chg="add del mod">
          <ac:chgData name="石川 貴章" userId="cb12c537e8289941" providerId="LiveId" clId="{513E46BB-C3F6-4754-A697-E7A0AD9E1A20}" dt="2022-09-02T03:12:40.749" v="317"/>
          <ac:cxnSpMkLst>
            <pc:docMk/>
            <pc:sldMk cId="680260551" sldId="2801"/>
            <ac:cxnSpMk id="10" creationId="{15CE8091-25FB-634F-0479-E3C198105936}"/>
          </ac:cxnSpMkLst>
        </pc:cxnChg>
        <pc:cxnChg chg="add del mod">
          <ac:chgData name="石川 貴章" userId="cb12c537e8289941" providerId="LiveId" clId="{513E46BB-C3F6-4754-A697-E7A0AD9E1A20}" dt="2022-09-02T03:12:40.749" v="317"/>
          <ac:cxnSpMkLst>
            <pc:docMk/>
            <pc:sldMk cId="680260551" sldId="2801"/>
            <ac:cxnSpMk id="15" creationId="{3EF67545-247B-3FBF-65AB-3E0497ABD877}"/>
          </ac:cxnSpMkLst>
        </pc:cxnChg>
        <pc:cxnChg chg="add del mod">
          <ac:chgData name="石川 貴章" userId="cb12c537e8289941" providerId="LiveId" clId="{513E46BB-C3F6-4754-A697-E7A0AD9E1A20}" dt="2022-09-02T03:12:40.749" v="317"/>
          <ac:cxnSpMkLst>
            <pc:docMk/>
            <pc:sldMk cId="680260551" sldId="2801"/>
            <ac:cxnSpMk id="17" creationId="{57AF3B0C-2F07-5EEA-818C-992128D5C76B}"/>
          </ac:cxnSpMkLst>
        </pc:cxnChg>
        <pc:cxnChg chg="add del mod">
          <ac:chgData name="石川 貴章" userId="cb12c537e8289941" providerId="LiveId" clId="{513E46BB-C3F6-4754-A697-E7A0AD9E1A20}" dt="2022-09-02T03:12:40.749" v="317"/>
          <ac:cxnSpMkLst>
            <pc:docMk/>
            <pc:sldMk cId="680260551" sldId="2801"/>
            <ac:cxnSpMk id="23" creationId="{416D1F31-0272-C1FE-E8B6-6C6599D74022}"/>
          </ac:cxnSpMkLst>
        </pc:cxnChg>
        <pc:cxnChg chg="add del mod">
          <ac:chgData name="石川 貴章" userId="cb12c537e8289941" providerId="LiveId" clId="{513E46BB-C3F6-4754-A697-E7A0AD9E1A20}" dt="2022-09-02T03:12:40.749" v="317"/>
          <ac:cxnSpMkLst>
            <pc:docMk/>
            <pc:sldMk cId="680260551" sldId="2801"/>
            <ac:cxnSpMk id="24" creationId="{20EC07FC-7D67-D1A5-73EF-62EA1F684197}"/>
          </ac:cxnSpMkLst>
        </pc:cxnChg>
        <pc:cxnChg chg="add del mod">
          <ac:chgData name="石川 貴章" userId="cb12c537e8289941" providerId="LiveId" clId="{513E46BB-C3F6-4754-A697-E7A0AD9E1A20}" dt="2022-09-02T03:12:40.749" v="317"/>
          <ac:cxnSpMkLst>
            <pc:docMk/>
            <pc:sldMk cId="680260551" sldId="2801"/>
            <ac:cxnSpMk id="26" creationId="{7A106E5A-9202-63E0-FAFF-ECF829A88285}"/>
          </ac:cxnSpMkLst>
        </pc:cxnChg>
        <pc:cxnChg chg="add del mod">
          <ac:chgData name="石川 貴章" userId="cb12c537e8289941" providerId="LiveId" clId="{513E46BB-C3F6-4754-A697-E7A0AD9E1A20}" dt="2022-09-02T03:12:40.749" v="317"/>
          <ac:cxnSpMkLst>
            <pc:docMk/>
            <pc:sldMk cId="680260551" sldId="2801"/>
            <ac:cxnSpMk id="28" creationId="{E5C24555-CFB9-B0CB-7E38-65A3526A8AA2}"/>
          </ac:cxnSpMkLst>
        </pc:cxnChg>
        <pc:cxnChg chg="add del mod">
          <ac:chgData name="石川 貴章" userId="cb12c537e8289941" providerId="LiveId" clId="{513E46BB-C3F6-4754-A697-E7A0AD9E1A20}" dt="2022-09-02T03:12:40.749" v="317"/>
          <ac:cxnSpMkLst>
            <pc:docMk/>
            <pc:sldMk cId="680260551" sldId="2801"/>
            <ac:cxnSpMk id="32" creationId="{5468ECF1-73BD-EC6C-1D4F-B9D701FBACF6}"/>
          </ac:cxnSpMkLst>
        </pc:cxnChg>
        <pc:cxnChg chg="add del mod">
          <ac:chgData name="石川 貴章" userId="cb12c537e8289941" providerId="LiveId" clId="{513E46BB-C3F6-4754-A697-E7A0AD9E1A20}" dt="2022-09-02T03:12:40.749" v="317"/>
          <ac:cxnSpMkLst>
            <pc:docMk/>
            <pc:sldMk cId="680260551" sldId="2801"/>
            <ac:cxnSpMk id="33" creationId="{B5D8378A-F04B-8EE5-6D58-695D8038C3D7}"/>
          </ac:cxnSpMkLst>
        </pc:cxnChg>
        <pc:cxnChg chg="add del mod">
          <ac:chgData name="石川 貴章" userId="cb12c537e8289941" providerId="LiveId" clId="{513E46BB-C3F6-4754-A697-E7A0AD9E1A20}" dt="2022-09-02T03:12:40.749" v="317"/>
          <ac:cxnSpMkLst>
            <pc:docMk/>
            <pc:sldMk cId="680260551" sldId="2801"/>
            <ac:cxnSpMk id="36" creationId="{26E22C42-187A-A9D4-E0E9-7C69EAAADB4A}"/>
          </ac:cxnSpMkLst>
        </pc:cxnChg>
        <pc:cxnChg chg="add del mod">
          <ac:chgData name="石川 貴章" userId="cb12c537e8289941" providerId="LiveId" clId="{513E46BB-C3F6-4754-A697-E7A0AD9E1A20}" dt="2022-09-02T03:12:40.749" v="317"/>
          <ac:cxnSpMkLst>
            <pc:docMk/>
            <pc:sldMk cId="680260551" sldId="2801"/>
            <ac:cxnSpMk id="38" creationId="{F9928489-2A5F-A09C-04BA-201083516C8F}"/>
          </ac:cxnSpMkLst>
        </pc:cxnChg>
        <pc:cxnChg chg="add del mod">
          <ac:chgData name="石川 貴章" userId="cb12c537e8289941" providerId="LiveId" clId="{513E46BB-C3F6-4754-A697-E7A0AD9E1A20}" dt="2022-09-02T03:12:40.749" v="317"/>
          <ac:cxnSpMkLst>
            <pc:docMk/>
            <pc:sldMk cId="680260551" sldId="2801"/>
            <ac:cxnSpMk id="41" creationId="{FC4E8BFC-299D-272C-6AA8-D6126146A266}"/>
          </ac:cxnSpMkLst>
        </pc:cxnChg>
        <pc:cxnChg chg="add del mod">
          <ac:chgData name="石川 貴章" userId="cb12c537e8289941" providerId="LiveId" clId="{513E46BB-C3F6-4754-A697-E7A0AD9E1A20}" dt="2022-09-02T03:12:40.749" v="317"/>
          <ac:cxnSpMkLst>
            <pc:docMk/>
            <pc:sldMk cId="680260551" sldId="2801"/>
            <ac:cxnSpMk id="43" creationId="{F48EEFCC-9F0C-87AB-F816-2EC6D01F888F}"/>
          </ac:cxnSpMkLst>
        </pc:cxnChg>
        <pc:cxnChg chg="add del mod">
          <ac:chgData name="石川 貴章" userId="cb12c537e8289941" providerId="LiveId" clId="{513E46BB-C3F6-4754-A697-E7A0AD9E1A20}" dt="2022-09-02T03:12:40.749" v="317"/>
          <ac:cxnSpMkLst>
            <pc:docMk/>
            <pc:sldMk cId="680260551" sldId="2801"/>
            <ac:cxnSpMk id="46" creationId="{5074F454-F287-858F-DF3F-E9C68C69DB70}"/>
          </ac:cxnSpMkLst>
        </pc:cxnChg>
        <pc:cxnChg chg="add del mod">
          <ac:chgData name="石川 貴章" userId="cb12c537e8289941" providerId="LiveId" clId="{513E46BB-C3F6-4754-A697-E7A0AD9E1A20}" dt="2022-09-02T03:12:40.749" v="317"/>
          <ac:cxnSpMkLst>
            <pc:docMk/>
            <pc:sldMk cId="680260551" sldId="2801"/>
            <ac:cxnSpMk id="49" creationId="{34970842-E264-48DA-36D0-D104E6DD62BE}"/>
          </ac:cxnSpMkLst>
        </pc:cxnChg>
        <pc:cxnChg chg="add del mod">
          <ac:chgData name="石川 貴章" userId="cb12c537e8289941" providerId="LiveId" clId="{513E46BB-C3F6-4754-A697-E7A0AD9E1A20}" dt="2022-09-02T03:12:40.749" v="317"/>
          <ac:cxnSpMkLst>
            <pc:docMk/>
            <pc:sldMk cId="680260551" sldId="2801"/>
            <ac:cxnSpMk id="55" creationId="{559D7932-7D08-27DE-6BA8-4C391DC3F7DB}"/>
          </ac:cxnSpMkLst>
        </pc:cxnChg>
        <pc:cxnChg chg="add del mod">
          <ac:chgData name="石川 貴章" userId="cb12c537e8289941" providerId="LiveId" clId="{513E46BB-C3F6-4754-A697-E7A0AD9E1A20}" dt="2022-09-02T03:12:40.749" v="317"/>
          <ac:cxnSpMkLst>
            <pc:docMk/>
            <pc:sldMk cId="680260551" sldId="2801"/>
            <ac:cxnSpMk id="56" creationId="{54F1BAD4-27EA-4A87-CF81-1A88483D50C4}"/>
          </ac:cxnSpMkLst>
        </pc:cxnChg>
        <pc:cxnChg chg="add del mod">
          <ac:chgData name="石川 貴章" userId="cb12c537e8289941" providerId="LiveId" clId="{513E46BB-C3F6-4754-A697-E7A0AD9E1A20}" dt="2022-09-02T03:12:40.749" v="317"/>
          <ac:cxnSpMkLst>
            <pc:docMk/>
            <pc:sldMk cId="680260551" sldId="2801"/>
            <ac:cxnSpMk id="57" creationId="{878E2D62-673B-CF6D-1E7D-31106107ADDE}"/>
          </ac:cxnSpMkLst>
        </pc:cxnChg>
        <pc:cxnChg chg="add mod">
          <ac:chgData name="石川 貴章" userId="cb12c537e8289941" providerId="LiveId" clId="{513E46BB-C3F6-4754-A697-E7A0AD9E1A20}" dt="2022-09-02T03:13:06.532" v="320" actId="164"/>
          <ac:cxnSpMkLst>
            <pc:docMk/>
            <pc:sldMk cId="680260551" sldId="2801"/>
            <ac:cxnSpMk id="58" creationId="{E8F5A4BD-8433-8D42-FDD9-32FE328B3CCF}"/>
          </ac:cxnSpMkLst>
        </pc:cxnChg>
        <pc:cxnChg chg="add mod">
          <ac:chgData name="石川 貴章" userId="cb12c537e8289941" providerId="LiveId" clId="{513E46BB-C3F6-4754-A697-E7A0AD9E1A20}" dt="2022-09-02T03:13:06.532" v="320" actId="164"/>
          <ac:cxnSpMkLst>
            <pc:docMk/>
            <pc:sldMk cId="680260551" sldId="2801"/>
            <ac:cxnSpMk id="59" creationId="{0F7507C5-62A3-BB9C-8781-0A899135CC5D}"/>
          </ac:cxnSpMkLst>
        </pc:cxnChg>
        <pc:cxnChg chg="add mod">
          <ac:chgData name="石川 貴章" userId="cb12c537e8289941" providerId="LiveId" clId="{513E46BB-C3F6-4754-A697-E7A0AD9E1A20}" dt="2022-09-02T03:13:06.532" v="320" actId="164"/>
          <ac:cxnSpMkLst>
            <pc:docMk/>
            <pc:sldMk cId="680260551" sldId="2801"/>
            <ac:cxnSpMk id="60" creationId="{B301E8C4-0071-2659-926B-E500F49F2093}"/>
          </ac:cxnSpMkLst>
        </pc:cxnChg>
        <pc:cxnChg chg="add mod">
          <ac:chgData name="石川 貴章" userId="cb12c537e8289941" providerId="LiveId" clId="{513E46BB-C3F6-4754-A697-E7A0AD9E1A20}" dt="2022-09-02T03:13:06.532" v="320" actId="164"/>
          <ac:cxnSpMkLst>
            <pc:docMk/>
            <pc:sldMk cId="680260551" sldId="2801"/>
            <ac:cxnSpMk id="61" creationId="{4F3F8F71-CD20-8D61-6051-A9566ADDDF1F}"/>
          </ac:cxnSpMkLst>
        </pc:cxnChg>
        <pc:cxnChg chg="add mod">
          <ac:chgData name="石川 貴章" userId="cb12c537e8289941" providerId="LiveId" clId="{513E46BB-C3F6-4754-A697-E7A0AD9E1A20}" dt="2022-09-02T03:13:06.532" v="320" actId="164"/>
          <ac:cxnSpMkLst>
            <pc:docMk/>
            <pc:sldMk cId="680260551" sldId="2801"/>
            <ac:cxnSpMk id="62" creationId="{88BCE7C2-47E0-4268-040F-F43AD182A58A}"/>
          </ac:cxnSpMkLst>
        </pc:cxnChg>
        <pc:cxnChg chg="add mod">
          <ac:chgData name="石川 貴章" userId="cb12c537e8289941" providerId="LiveId" clId="{513E46BB-C3F6-4754-A697-E7A0AD9E1A20}" dt="2022-09-02T03:13:06.532" v="320" actId="164"/>
          <ac:cxnSpMkLst>
            <pc:docMk/>
            <pc:sldMk cId="680260551" sldId="2801"/>
            <ac:cxnSpMk id="64" creationId="{759C3275-1919-45E9-27D2-5D60A79191AC}"/>
          </ac:cxnSpMkLst>
        </pc:cxnChg>
        <pc:cxnChg chg="add mod">
          <ac:chgData name="石川 貴章" userId="cb12c537e8289941" providerId="LiveId" clId="{513E46BB-C3F6-4754-A697-E7A0AD9E1A20}" dt="2022-09-02T03:13:06.532" v="320" actId="164"/>
          <ac:cxnSpMkLst>
            <pc:docMk/>
            <pc:sldMk cId="680260551" sldId="2801"/>
            <ac:cxnSpMk id="69" creationId="{5749E542-C6DA-E93B-8821-1E80B5C72B9F}"/>
          </ac:cxnSpMkLst>
        </pc:cxnChg>
        <pc:cxnChg chg="add mod">
          <ac:chgData name="石川 貴章" userId="cb12c537e8289941" providerId="LiveId" clId="{513E46BB-C3F6-4754-A697-E7A0AD9E1A20}" dt="2022-09-02T03:13:06.532" v="320" actId="164"/>
          <ac:cxnSpMkLst>
            <pc:docMk/>
            <pc:sldMk cId="680260551" sldId="2801"/>
            <ac:cxnSpMk id="71" creationId="{F559BCCF-239F-90B5-B951-0911CE30877D}"/>
          </ac:cxnSpMkLst>
        </pc:cxnChg>
        <pc:cxnChg chg="add mod">
          <ac:chgData name="石川 貴章" userId="cb12c537e8289941" providerId="LiveId" clId="{513E46BB-C3F6-4754-A697-E7A0AD9E1A20}" dt="2022-09-02T03:13:06.532" v="320" actId="164"/>
          <ac:cxnSpMkLst>
            <pc:docMk/>
            <pc:sldMk cId="680260551" sldId="2801"/>
            <ac:cxnSpMk id="77" creationId="{78741980-D579-B7D3-1A2D-13C7C0010FCE}"/>
          </ac:cxnSpMkLst>
        </pc:cxnChg>
        <pc:cxnChg chg="add mod">
          <ac:chgData name="石川 貴章" userId="cb12c537e8289941" providerId="LiveId" clId="{513E46BB-C3F6-4754-A697-E7A0AD9E1A20}" dt="2022-09-02T03:13:06.532" v="320" actId="164"/>
          <ac:cxnSpMkLst>
            <pc:docMk/>
            <pc:sldMk cId="680260551" sldId="2801"/>
            <ac:cxnSpMk id="78" creationId="{3199193D-517F-1E24-3B4F-17563BAA8D21}"/>
          </ac:cxnSpMkLst>
        </pc:cxnChg>
        <pc:cxnChg chg="add mod">
          <ac:chgData name="石川 貴章" userId="cb12c537e8289941" providerId="LiveId" clId="{513E46BB-C3F6-4754-A697-E7A0AD9E1A20}" dt="2022-09-02T03:13:06.532" v="320" actId="164"/>
          <ac:cxnSpMkLst>
            <pc:docMk/>
            <pc:sldMk cId="680260551" sldId="2801"/>
            <ac:cxnSpMk id="80" creationId="{F7AD6CF9-FFFF-97C4-CC62-40677E05DBD5}"/>
          </ac:cxnSpMkLst>
        </pc:cxnChg>
        <pc:cxnChg chg="add mod">
          <ac:chgData name="石川 貴章" userId="cb12c537e8289941" providerId="LiveId" clId="{513E46BB-C3F6-4754-A697-E7A0AD9E1A20}" dt="2022-09-02T03:13:06.532" v="320" actId="164"/>
          <ac:cxnSpMkLst>
            <pc:docMk/>
            <pc:sldMk cId="680260551" sldId="2801"/>
            <ac:cxnSpMk id="82" creationId="{932D8C4F-D514-7A98-69E8-B3BEBFE2DC5B}"/>
          </ac:cxnSpMkLst>
        </pc:cxnChg>
        <pc:cxnChg chg="add mod">
          <ac:chgData name="石川 貴章" userId="cb12c537e8289941" providerId="LiveId" clId="{513E46BB-C3F6-4754-A697-E7A0AD9E1A20}" dt="2022-09-02T03:13:06.532" v="320" actId="164"/>
          <ac:cxnSpMkLst>
            <pc:docMk/>
            <pc:sldMk cId="680260551" sldId="2801"/>
            <ac:cxnSpMk id="86" creationId="{F894A51F-2F21-1F4D-3706-EA0069AD1CBD}"/>
          </ac:cxnSpMkLst>
        </pc:cxnChg>
        <pc:cxnChg chg="add mod">
          <ac:chgData name="石川 貴章" userId="cb12c537e8289941" providerId="LiveId" clId="{513E46BB-C3F6-4754-A697-E7A0AD9E1A20}" dt="2022-09-02T03:13:06.532" v="320" actId="164"/>
          <ac:cxnSpMkLst>
            <pc:docMk/>
            <pc:sldMk cId="680260551" sldId="2801"/>
            <ac:cxnSpMk id="87" creationId="{1FC7E890-D32E-E910-0C82-40D40618E842}"/>
          </ac:cxnSpMkLst>
        </pc:cxnChg>
        <pc:cxnChg chg="add mod">
          <ac:chgData name="石川 貴章" userId="cb12c537e8289941" providerId="LiveId" clId="{513E46BB-C3F6-4754-A697-E7A0AD9E1A20}" dt="2022-09-02T03:13:06.532" v="320" actId="164"/>
          <ac:cxnSpMkLst>
            <pc:docMk/>
            <pc:sldMk cId="680260551" sldId="2801"/>
            <ac:cxnSpMk id="90" creationId="{BB9617E4-DACC-838A-3B75-30DEF216B1B0}"/>
          </ac:cxnSpMkLst>
        </pc:cxnChg>
        <pc:cxnChg chg="add mod">
          <ac:chgData name="石川 貴章" userId="cb12c537e8289941" providerId="LiveId" clId="{513E46BB-C3F6-4754-A697-E7A0AD9E1A20}" dt="2022-09-02T03:13:06.532" v="320" actId="164"/>
          <ac:cxnSpMkLst>
            <pc:docMk/>
            <pc:sldMk cId="680260551" sldId="2801"/>
            <ac:cxnSpMk id="92" creationId="{2943F91C-7507-BCFA-92AD-DB32945EA7E9}"/>
          </ac:cxnSpMkLst>
        </pc:cxnChg>
        <pc:cxnChg chg="add mod">
          <ac:chgData name="石川 貴章" userId="cb12c537e8289941" providerId="LiveId" clId="{513E46BB-C3F6-4754-A697-E7A0AD9E1A20}" dt="2022-09-02T03:13:06.532" v="320" actId="164"/>
          <ac:cxnSpMkLst>
            <pc:docMk/>
            <pc:sldMk cId="680260551" sldId="2801"/>
            <ac:cxnSpMk id="95" creationId="{8BC7C9E8-9586-B677-DDD4-A79A690CDCDE}"/>
          </ac:cxnSpMkLst>
        </pc:cxnChg>
        <pc:cxnChg chg="add mod">
          <ac:chgData name="石川 貴章" userId="cb12c537e8289941" providerId="LiveId" clId="{513E46BB-C3F6-4754-A697-E7A0AD9E1A20}" dt="2022-09-02T03:13:06.532" v="320" actId="164"/>
          <ac:cxnSpMkLst>
            <pc:docMk/>
            <pc:sldMk cId="680260551" sldId="2801"/>
            <ac:cxnSpMk id="97" creationId="{2A772873-C80E-B414-0D7D-D54B93E1EDE4}"/>
          </ac:cxnSpMkLst>
        </pc:cxnChg>
        <pc:cxnChg chg="add mod">
          <ac:chgData name="石川 貴章" userId="cb12c537e8289941" providerId="LiveId" clId="{513E46BB-C3F6-4754-A697-E7A0AD9E1A20}" dt="2022-09-02T03:13:06.532" v="320" actId="164"/>
          <ac:cxnSpMkLst>
            <pc:docMk/>
            <pc:sldMk cId="680260551" sldId="2801"/>
            <ac:cxnSpMk id="100" creationId="{C8365684-F6DC-B380-F42A-03F0998A9DFE}"/>
          </ac:cxnSpMkLst>
        </pc:cxnChg>
        <pc:cxnChg chg="add mod">
          <ac:chgData name="石川 貴章" userId="cb12c537e8289941" providerId="LiveId" clId="{513E46BB-C3F6-4754-A697-E7A0AD9E1A20}" dt="2022-09-02T03:13:06.532" v="320" actId="164"/>
          <ac:cxnSpMkLst>
            <pc:docMk/>
            <pc:sldMk cId="680260551" sldId="2801"/>
            <ac:cxnSpMk id="103" creationId="{CF091165-6B9E-2140-2A09-7A02B5294E7C}"/>
          </ac:cxnSpMkLst>
        </pc:cxnChg>
        <pc:cxnChg chg="add mod">
          <ac:chgData name="石川 貴章" userId="cb12c537e8289941" providerId="LiveId" clId="{513E46BB-C3F6-4754-A697-E7A0AD9E1A20}" dt="2022-09-02T03:30:18.260" v="522" actId="1076"/>
          <ac:cxnSpMkLst>
            <pc:docMk/>
            <pc:sldMk cId="680260551" sldId="2801"/>
            <ac:cxnSpMk id="109" creationId="{FA7A9E23-2199-9689-F0DD-382A42275204}"/>
          </ac:cxnSpMkLst>
        </pc:cxnChg>
        <pc:cxnChg chg="add mod">
          <ac:chgData name="石川 貴章" userId="cb12c537e8289941" providerId="LiveId" clId="{513E46BB-C3F6-4754-A697-E7A0AD9E1A20}" dt="2022-09-02T03:30:18.062" v="521" actId="1076"/>
          <ac:cxnSpMkLst>
            <pc:docMk/>
            <pc:sldMk cId="680260551" sldId="2801"/>
            <ac:cxnSpMk id="110" creationId="{ED2E620A-E6C5-08E6-126E-6E3EF2FE80B2}"/>
          </ac:cxnSpMkLst>
        </pc:cxnChg>
        <pc:cxnChg chg="add mod">
          <ac:chgData name="石川 貴章" userId="cb12c537e8289941" providerId="LiveId" clId="{513E46BB-C3F6-4754-A697-E7A0AD9E1A20}" dt="2022-09-02T03:30:18.062" v="521" actId="1076"/>
          <ac:cxnSpMkLst>
            <pc:docMk/>
            <pc:sldMk cId="680260551" sldId="2801"/>
            <ac:cxnSpMk id="111" creationId="{088B7B1E-37AD-55E9-6661-D96129F33DE6}"/>
          </ac:cxnSpMkLst>
        </pc:cxnChg>
      </pc:sldChg>
      <pc:sldChg chg="del">
        <pc:chgData name="石川 貴章" userId="cb12c537e8289941" providerId="LiveId" clId="{513E46BB-C3F6-4754-A697-E7A0AD9E1A20}" dt="2022-09-01T08:04:42.107" v="28" actId="2696"/>
        <pc:sldMkLst>
          <pc:docMk/>
          <pc:sldMk cId="970922951" sldId="2801"/>
        </pc:sldMkLst>
      </pc:sldChg>
      <pc:sldChg chg="addSp delSp modSp new mod ord modAnim">
        <pc:chgData name="石川 貴章" userId="cb12c537e8289941" providerId="LiveId" clId="{513E46BB-C3F6-4754-A697-E7A0AD9E1A20}" dt="2022-09-07T02:56:24.326" v="1869" actId="20577"/>
        <pc:sldMkLst>
          <pc:docMk/>
          <pc:sldMk cId="411132473" sldId="2802"/>
        </pc:sldMkLst>
        <pc:spChg chg="del">
          <ac:chgData name="石川 貴章" userId="cb12c537e8289941" providerId="LiveId" clId="{513E46BB-C3F6-4754-A697-E7A0AD9E1A20}" dt="2022-09-02T03:14:11.906" v="329" actId="478"/>
          <ac:spMkLst>
            <pc:docMk/>
            <pc:sldMk cId="411132473" sldId="2802"/>
            <ac:spMk id="2" creationId="{7456A522-5805-AA5E-3FA4-E6F665CBB98E}"/>
          </ac:spMkLst>
        </pc:spChg>
        <pc:spChg chg="mod">
          <ac:chgData name="石川 貴章" userId="cb12c537e8289941" providerId="LiveId" clId="{513E46BB-C3F6-4754-A697-E7A0AD9E1A20}" dt="2022-09-02T03:38:01.229" v="631" actId="20577"/>
          <ac:spMkLst>
            <pc:docMk/>
            <pc:sldMk cId="411132473" sldId="2802"/>
            <ac:spMk id="3" creationId="{A32C8B35-F937-D249-8A81-074DDC574006}"/>
          </ac:spMkLst>
        </pc:spChg>
        <pc:spChg chg="del mod topLvl">
          <ac:chgData name="石川 貴章" userId="cb12c537e8289941" providerId="LiveId" clId="{513E46BB-C3F6-4754-A697-E7A0AD9E1A20}" dt="2022-09-02T03:16:41.030" v="362" actId="478"/>
          <ac:spMkLst>
            <pc:docMk/>
            <pc:sldMk cId="411132473" sldId="2802"/>
            <ac:spMk id="10" creationId="{A8C35520-F327-05DB-3B72-36770C0BBE90}"/>
          </ac:spMkLst>
        </pc:spChg>
        <pc:spChg chg="del mod topLvl">
          <ac:chgData name="石川 貴章" userId="cb12c537e8289941" providerId="LiveId" clId="{513E46BB-C3F6-4754-A697-E7A0AD9E1A20}" dt="2022-09-02T03:24:57.490" v="475" actId="478"/>
          <ac:spMkLst>
            <pc:docMk/>
            <pc:sldMk cId="411132473" sldId="2802"/>
            <ac:spMk id="12" creationId="{11336BB9-35A6-E9B1-3818-B2160C51AC40}"/>
          </ac:spMkLst>
        </pc:spChg>
        <pc:spChg chg="del mod topLvl">
          <ac:chgData name="石川 貴章" userId="cb12c537e8289941" providerId="LiveId" clId="{513E46BB-C3F6-4754-A697-E7A0AD9E1A20}" dt="2022-09-02T03:16:55.777" v="366" actId="478"/>
          <ac:spMkLst>
            <pc:docMk/>
            <pc:sldMk cId="411132473" sldId="2802"/>
            <ac:spMk id="13" creationId="{2BB3FD6A-3AA7-A947-7AA1-6178CEC7351E}"/>
          </ac:spMkLst>
        </pc:spChg>
        <pc:spChg chg="del mod topLvl">
          <ac:chgData name="石川 貴章" userId="cb12c537e8289941" providerId="LiveId" clId="{513E46BB-C3F6-4754-A697-E7A0AD9E1A20}" dt="2022-09-02T03:16:22.650" v="357" actId="478"/>
          <ac:spMkLst>
            <pc:docMk/>
            <pc:sldMk cId="411132473" sldId="2802"/>
            <ac:spMk id="14" creationId="{C67017D0-F7A9-6498-A498-3926DCC3978E}"/>
          </ac:spMkLst>
        </pc:spChg>
        <pc:spChg chg="del mod topLvl">
          <ac:chgData name="石川 貴章" userId="cb12c537e8289941" providerId="LiveId" clId="{513E46BB-C3F6-4754-A697-E7A0AD9E1A20}" dt="2022-09-02T03:16:25.089" v="358" actId="478"/>
          <ac:spMkLst>
            <pc:docMk/>
            <pc:sldMk cId="411132473" sldId="2802"/>
            <ac:spMk id="15" creationId="{D6B5AAAC-4A08-65BC-FC87-E6527A70D492}"/>
          </ac:spMkLst>
        </pc:spChg>
        <pc:spChg chg="del mod topLvl">
          <ac:chgData name="石川 貴章" userId="cb12c537e8289941" providerId="LiveId" clId="{513E46BB-C3F6-4754-A697-E7A0AD9E1A20}" dt="2022-09-02T03:20:50.456" v="414" actId="478"/>
          <ac:spMkLst>
            <pc:docMk/>
            <pc:sldMk cId="411132473" sldId="2802"/>
            <ac:spMk id="17" creationId="{6D1B1DDF-F389-4F9C-221A-546E10D31013}"/>
          </ac:spMkLst>
        </pc:spChg>
        <pc:spChg chg="del mod topLvl">
          <ac:chgData name="石川 貴章" userId="cb12c537e8289941" providerId="LiveId" clId="{513E46BB-C3F6-4754-A697-E7A0AD9E1A20}" dt="2022-09-02T03:21:21.840" v="435" actId="478"/>
          <ac:spMkLst>
            <pc:docMk/>
            <pc:sldMk cId="411132473" sldId="2802"/>
            <ac:spMk id="19" creationId="{FFAD58A2-9F8D-DA9C-E5DA-D5093ED6A3D7}"/>
          </ac:spMkLst>
        </pc:spChg>
        <pc:spChg chg="mod topLvl">
          <ac:chgData name="石川 貴章" userId="cb12c537e8289941" providerId="LiveId" clId="{513E46BB-C3F6-4754-A697-E7A0AD9E1A20}" dt="2022-09-02T04:27:27.371" v="776" actId="20577"/>
          <ac:spMkLst>
            <pc:docMk/>
            <pc:sldMk cId="411132473" sldId="2802"/>
            <ac:spMk id="20" creationId="{58231306-02BB-4AEE-4A71-32C6A03B173F}"/>
          </ac:spMkLst>
        </pc:spChg>
        <pc:spChg chg="mod topLvl">
          <ac:chgData name="石川 貴章" userId="cb12c537e8289941" providerId="LiveId" clId="{513E46BB-C3F6-4754-A697-E7A0AD9E1A20}" dt="2022-09-02T03:35:25.318" v="564" actId="113"/>
          <ac:spMkLst>
            <pc:docMk/>
            <pc:sldMk cId="411132473" sldId="2802"/>
            <ac:spMk id="21" creationId="{500548CF-482F-B0ED-F7FD-E40CE1E1D87D}"/>
          </ac:spMkLst>
        </pc:spChg>
        <pc:spChg chg="mod topLvl">
          <ac:chgData name="石川 貴章" userId="cb12c537e8289941" providerId="LiveId" clId="{513E46BB-C3F6-4754-A697-E7A0AD9E1A20}" dt="2022-09-02T03:35:25.318" v="564" actId="113"/>
          <ac:spMkLst>
            <pc:docMk/>
            <pc:sldMk cId="411132473" sldId="2802"/>
            <ac:spMk id="22" creationId="{FE0CF1A1-3404-AC21-691A-552C4A199AA0}"/>
          </ac:spMkLst>
        </pc:spChg>
        <pc:spChg chg="mod topLvl">
          <ac:chgData name="石川 貴章" userId="cb12c537e8289941" providerId="LiveId" clId="{513E46BB-C3F6-4754-A697-E7A0AD9E1A20}" dt="2022-09-02T03:35:25.318" v="564" actId="113"/>
          <ac:spMkLst>
            <pc:docMk/>
            <pc:sldMk cId="411132473" sldId="2802"/>
            <ac:spMk id="23" creationId="{43AD4725-7294-A66F-EA0C-074E1D0823BB}"/>
          </ac:spMkLst>
        </pc:spChg>
        <pc:spChg chg="mod topLvl">
          <ac:chgData name="石川 貴章" userId="cb12c537e8289941" providerId="LiveId" clId="{513E46BB-C3F6-4754-A697-E7A0AD9E1A20}" dt="2022-09-02T03:35:25.318" v="564" actId="113"/>
          <ac:spMkLst>
            <pc:docMk/>
            <pc:sldMk cId="411132473" sldId="2802"/>
            <ac:spMk id="26" creationId="{610595EE-7E21-4537-0858-4A4420A3FC5A}"/>
          </ac:spMkLst>
        </pc:spChg>
        <pc:spChg chg="mod topLvl">
          <ac:chgData name="石川 貴章" userId="cb12c537e8289941" providerId="LiveId" clId="{513E46BB-C3F6-4754-A697-E7A0AD9E1A20}" dt="2022-09-02T03:35:25.318" v="564" actId="113"/>
          <ac:spMkLst>
            <pc:docMk/>
            <pc:sldMk cId="411132473" sldId="2802"/>
            <ac:spMk id="28" creationId="{1103068E-7B26-A4A3-9F84-C6ACC8DAF785}"/>
          </ac:spMkLst>
        </pc:spChg>
        <pc:spChg chg="mod topLvl">
          <ac:chgData name="石川 貴章" userId="cb12c537e8289941" providerId="LiveId" clId="{513E46BB-C3F6-4754-A697-E7A0AD9E1A20}" dt="2022-09-02T03:35:25.318" v="564" actId="113"/>
          <ac:spMkLst>
            <pc:docMk/>
            <pc:sldMk cId="411132473" sldId="2802"/>
            <ac:spMk id="30" creationId="{F8236C2B-0AA8-62FE-25FF-B0917CE558D5}"/>
          </ac:spMkLst>
        </pc:spChg>
        <pc:spChg chg="mod topLvl">
          <ac:chgData name="石川 貴章" userId="cb12c537e8289941" providerId="LiveId" clId="{513E46BB-C3F6-4754-A697-E7A0AD9E1A20}" dt="2022-09-02T03:35:25.318" v="564" actId="113"/>
          <ac:spMkLst>
            <pc:docMk/>
            <pc:sldMk cId="411132473" sldId="2802"/>
            <ac:spMk id="31" creationId="{17D2EAD6-D451-F97F-A335-606F91B6263E}"/>
          </ac:spMkLst>
        </pc:spChg>
        <pc:spChg chg="mod topLvl">
          <ac:chgData name="石川 貴章" userId="cb12c537e8289941" providerId="LiveId" clId="{513E46BB-C3F6-4754-A697-E7A0AD9E1A20}" dt="2022-09-02T03:35:25.318" v="564" actId="113"/>
          <ac:spMkLst>
            <pc:docMk/>
            <pc:sldMk cId="411132473" sldId="2802"/>
            <ac:spMk id="32" creationId="{FCCA37A3-B7DD-904F-418D-4067A6B8E35A}"/>
          </ac:spMkLst>
        </pc:spChg>
        <pc:spChg chg="mod topLvl">
          <ac:chgData name="石川 貴章" userId="cb12c537e8289941" providerId="LiveId" clId="{513E46BB-C3F6-4754-A697-E7A0AD9E1A20}" dt="2022-09-02T03:35:25.318" v="564" actId="113"/>
          <ac:spMkLst>
            <pc:docMk/>
            <pc:sldMk cId="411132473" sldId="2802"/>
            <ac:spMk id="35" creationId="{2CFB307E-8446-8938-2FB6-AE7438413970}"/>
          </ac:spMkLst>
        </pc:spChg>
        <pc:spChg chg="mod topLvl">
          <ac:chgData name="石川 貴章" userId="cb12c537e8289941" providerId="LiveId" clId="{513E46BB-C3F6-4754-A697-E7A0AD9E1A20}" dt="2022-09-02T03:35:25.318" v="564" actId="113"/>
          <ac:spMkLst>
            <pc:docMk/>
            <pc:sldMk cId="411132473" sldId="2802"/>
            <ac:spMk id="36" creationId="{1547C1E3-326C-8315-26AB-D34F32035809}"/>
          </ac:spMkLst>
        </pc:spChg>
        <pc:spChg chg="mod topLvl">
          <ac:chgData name="石川 貴章" userId="cb12c537e8289941" providerId="LiveId" clId="{513E46BB-C3F6-4754-A697-E7A0AD9E1A20}" dt="2022-09-02T03:35:25.318" v="564" actId="113"/>
          <ac:spMkLst>
            <pc:docMk/>
            <pc:sldMk cId="411132473" sldId="2802"/>
            <ac:spMk id="38" creationId="{FEA06698-5D12-DF75-DF1D-78152A034039}"/>
          </ac:spMkLst>
        </pc:spChg>
        <pc:spChg chg="mod topLvl">
          <ac:chgData name="石川 貴章" userId="cb12c537e8289941" providerId="LiveId" clId="{513E46BB-C3F6-4754-A697-E7A0AD9E1A20}" dt="2022-09-02T03:35:25.318" v="564" actId="113"/>
          <ac:spMkLst>
            <pc:docMk/>
            <pc:sldMk cId="411132473" sldId="2802"/>
            <ac:spMk id="40" creationId="{5F6C81C2-BB9C-065C-263E-12F696F21811}"/>
          </ac:spMkLst>
        </pc:spChg>
        <pc:spChg chg="mod topLvl">
          <ac:chgData name="石川 貴章" userId="cb12c537e8289941" providerId="LiveId" clId="{513E46BB-C3F6-4754-A697-E7A0AD9E1A20}" dt="2022-09-02T03:35:25.318" v="564" actId="113"/>
          <ac:spMkLst>
            <pc:docMk/>
            <pc:sldMk cId="411132473" sldId="2802"/>
            <ac:spMk id="41" creationId="{7FE11720-EBB1-7E04-5588-2F509A3A19A7}"/>
          </ac:spMkLst>
        </pc:spChg>
        <pc:spChg chg="mod topLvl">
          <ac:chgData name="石川 貴章" userId="cb12c537e8289941" providerId="LiveId" clId="{513E46BB-C3F6-4754-A697-E7A0AD9E1A20}" dt="2022-09-02T03:35:25.318" v="564" actId="113"/>
          <ac:spMkLst>
            <pc:docMk/>
            <pc:sldMk cId="411132473" sldId="2802"/>
            <ac:spMk id="43" creationId="{31DE664C-6804-4B75-8FAC-A472FAA5BCF1}"/>
          </ac:spMkLst>
        </pc:spChg>
        <pc:spChg chg="mod topLvl">
          <ac:chgData name="石川 貴章" userId="cb12c537e8289941" providerId="LiveId" clId="{513E46BB-C3F6-4754-A697-E7A0AD9E1A20}" dt="2022-09-02T03:35:25.318" v="564" actId="113"/>
          <ac:spMkLst>
            <pc:docMk/>
            <pc:sldMk cId="411132473" sldId="2802"/>
            <ac:spMk id="45" creationId="{2A6D1207-2401-F6B4-422B-EE0D326C6100}"/>
          </ac:spMkLst>
        </pc:spChg>
        <pc:spChg chg="mod topLvl">
          <ac:chgData name="石川 貴章" userId="cb12c537e8289941" providerId="LiveId" clId="{513E46BB-C3F6-4754-A697-E7A0AD9E1A20}" dt="2022-09-02T03:35:25.318" v="564" actId="113"/>
          <ac:spMkLst>
            <pc:docMk/>
            <pc:sldMk cId="411132473" sldId="2802"/>
            <ac:spMk id="46" creationId="{9010B6A7-BD01-63D2-3A32-8F7F126084C4}"/>
          </ac:spMkLst>
        </pc:spChg>
        <pc:spChg chg="mod topLvl">
          <ac:chgData name="石川 貴章" userId="cb12c537e8289941" providerId="LiveId" clId="{513E46BB-C3F6-4754-A697-E7A0AD9E1A20}" dt="2022-09-07T02:56:24.326" v="1869" actId="20577"/>
          <ac:spMkLst>
            <pc:docMk/>
            <pc:sldMk cId="411132473" sldId="2802"/>
            <ac:spMk id="48" creationId="{8CB1F9B0-655E-3182-4BCD-4660EBACEAFF}"/>
          </ac:spMkLst>
        </pc:spChg>
        <pc:spChg chg="mod topLvl">
          <ac:chgData name="石川 貴章" userId="cb12c537e8289941" providerId="LiveId" clId="{513E46BB-C3F6-4754-A697-E7A0AD9E1A20}" dt="2022-09-02T04:19:16.444" v="717" actId="20577"/>
          <ac:spMkLst>
            <pc:docMk/>
            <pc:sldMk cId="411132473" sldId="2802"/>
            <ac:spMk id="49" creationId="{698FD59D-793F-ED0B-0633-7095A17EF5D8}"/>
          </ac:spMkLst>
        </pc:spChg>
        <pc:spChg chg="del mod topLvl">
          <ac:chgData name="石川 貴章" userId="cb12c537e8289941" providerId="LiveId" clId="{513E46BB-C3F6-4754-A697-E7A0AD9E1A20}" dt="2022-09-02T03:25:12.697" v="477" actId="478"/>
          <ac:spMkLst>
            <pc:docMk/>
            <pc:sldMk cId="411132473" sldId="2802"/>
            <ac:spMk id="51" creationId="{AD5B7F5D-A565-B01E-0C84-280CB05C54A6}"/>
          </ac:spMkLst>
        </pc:spChg>
        <pc:spChg chg="mod topLvl">
          <ac:chgData name="石川 貴章" userId="cb12c537e8289941" providerId="LiveId" clId="{513E46BB-C3F6-4754-A697-E7A0AD9E1A20}" dt="2022-09-02T03:35:25.318" v="564" actId="113"/>
          <ac:spMkLst>
            <pc:docMk/>
            <pc:sldMk cId="411132473" sldId="2802"/>
            <ac:spMk id="52" creationId="{AEBB6EE6-9381-3514-2A22-F3C2D9C6E2D6}"/>
          </ac:spMkLst>
        </pc:spChg>
        <pc:spChg chg="mod topLvl">
          <ac:chgData name="石川 貴章" userId="cb12c537e8289941" providerId="LiveId" clId="{513E46BB-C3F6-4754-A697-E7A0AD9E1A20}" dt="2022-09-02T03:35:25.318" v="564" actId="113"/>
          <ac:spMkLst>
            <pc:docMk/>
            <pc:sldMk cId="411132473" sldId="2802"/>
            <ac:spMk id="53" creationId="{B107ED6E-49CC-99A0-2438-02CE724061A7}"/>
          </ac:spMkLst>
        </pc:spChg>
        <pc:spChg chg="mod topLvl">
          <ac:chgData name="石川 貴章" userId="cb12c537e8289941" providerId="LiveId" clId="{513E46BB-C3F6-4754-A697-E7A0AD9E1A20}" dt="2022-09-02T03:37:22.029" v="619" actId="1076"/>
          <ac:spMkLst>
            <pc:docMk/>
            <pc:sldMk cId="411132473" sldId="2802"/>
            <ac:spMk id="54" creationId="{3EBC7836-0820-D7FB-5620-4D9C993F71DC}"/>
          </ac:spMkLst>
        </pc:spChg>
        <pc:spChg chg="mod topLvl">
          <ac:chgData name="石川 貴章" userId="cb12c537e8289941" providerId="LiveId" clId="{513E46BB-C3F6-4754-A697-E7A0AD9E1A20}" dt="2022-09-02T03:37:16.175" v="618" actId="1036"/>
          <ac:spMkLst>
            <pc:docMk/>
            <pc:sldMk cId="411132473" sldId="2802"/>
            <ac:spMk id="55" creationId="{0EA6B1AF-1CAE-0DCE-B67B-DA6A74024C37}"/>
          </ac:spMkLst>
        </pc:spChg>
        <pc:spChg chg="add mod">
          <ac:chgData name="石川 貴章" userId="cb12c537e8289941" providerId="LiveId" clId="{513E46BB-C3F6-4754-A697-E7A0AD9E1A20}" dt="2022-09-02T03:20:13.267" v="413" actId="14100"/>
          <ac:spMkLst>
            <pc:docMk/>
            <pc:sldMk cId="411132473" sldId="2802"/>
            <ac:spMk id="59" creationId="{44E8D54B-D4A6-2F02-3307-1AAC4B9B3D11}"/>
          </ac:spMkLst>
        </pc:spChg>
        <pc:spChg chg="add mod">
          <ac:chgData name="石川 貴章" userId="cb12c537e8289941" providerId="LiveId" clId="{513E46BB-C3F6-4754-A697-E7A0AD9E1A20}" dt="2022-09-02T03:20:03.832" v="411" actId="1076"/>
          <ac:spMkLst>
            <pc:docMk/>
            <pc:sldMk cId="411132473" sldId="2802"/>
            <ac:spMk id="60" creationId="{BD84F652-3D1C-ED5B-ADC3-0CE189AE86E9}"/>
          </ac:spMkLst>
        </pc:spChg>
        <pc:spChg chg="add mod">
          <ac:chgData name="石川 貴章" userId="cb12c537e8289941" providerId="LiveId" clId="{513E46BB-C3F6-4754-A697-E7A0AD9E1A20}" dt="2022-09-02T03:19:49.649" v="403" actId="1076"/>
          <ac:spMkLst>
            <pc:docMk/>
            <pc:sldMk cId="411132473" sldId="2802"/>
            <ac:spMk id="61" creationId="{9A422815-B68B-037B-EA77-7C6D3254105D}"/>
          </ac:spMkLst>
        </pc:spChg>
        <pc:spChg chg="add mod">
          <ac:chgData name="石川 貴章" userId="cb12c537e8289941" providerId="LiveId" clId="{513E46BB-C3F6-4754-A697-E7A0AD9E1A20}" dt="2022-09-02T03:16:47.952" v="364" actId="1076"/>
          <ac:spMkLst>
            <pc:docMk/>
            <pc:sldMk cId="411132473" sldId="2802"/>
            <ac:spMk id="62" creationId="{93F95C50-02D8-6D06-F411-97A1134BD470}"/>
          </ac:spMkLst>
        </pc:spChg>
        <pc:spChg chg="add del mod">
          <ac:chgData name="石川 貴章" userId="cb12c537e8289941" providerId="LiveId" clId="{513E46BB-C3F6-4754-A697-E7A0AD9E1A20}" dt="2022-09-02T03:17:23.137" v="370" actId="478"/>
          <ac:spMkLst>
            <pc:docMk/>
            <pc:sldMk cId="411132473" sldId="2802"/>
            <ac:spMk id="64" creationId="{C575994D-7C70-5CDD-970A-5B4E1C99787B}"/>
          </ac:spMkLst>
        </pc:spChg>
        <pc:spChg chg="add mod">
          <ac:chgData name="石川 貴章" userId="cb12c537e8289941" providerId="LiveId" clId="{513E46BB-C3F6-4754-A697-E7A0AD9E1A20}" dt="2022-09-02T03:25:05.232" v="476" actId="1076"/>
          <ac:spMkLst>
            <pc:docMk/>
            <pc:sldMk cId="411132473" sldId="2802"/>
            <ac:spMk id="65" creationId="{AB660DC3-E1B4-67A7-94C6-C833F8E77CBF}"/>
          </ac:spMkLst>
        </pc:spChg>
        <pc:spChg chg="add mod">
          <ac:chgData name="石川 貴章" userId="cb12c537e8289941" providerId="LiveId" clId="{513E46BB-C3F6-4754-A697-E7A0AD9E1A20}" dt="2022-09-02T03:21:56.752" v="453" actId="1036"/>
          <ac:spMkLst>
            <pc:docMk/>
            <pc:sldMk cId="411132473" sldId="2802"/>
            <ac:spMk id="66" creationId="{75BABCE7-E063-5A74-9878-47D155A07B56}"/>
          </ac:spMkLst>
        </pc:spChg>
        <pc:spChg chg="add mod">
          <ac:chgData name="石川 貴章" userId="cb12c537e8289941" providerId="LiveId" clId="{513E46BB-C3F6-4754-A697-E7A0AD9E1A20}" dt="2022-09-02T03:21:42.347" v="450" actId="20577"/>
          <ac:spMkLst>
            <pc:docMk/>
            <pc:sldMk cId="411132473" sldId="2802"/>
            <ac:spMk id="67" creationId="{62F6641B-B9BB-EB58-291B-B476961FD338}"/>
          </ac:spMkLst>
        </pc:spChg>
        <pc:spChg chg="add del mod">
          <ac:chgData name="石川 貴章" userId="cb12c537e8289941" providerId="LiveId" clId="{513E46BB-C3F6-4754-A697-E7A0AD9E1A20}" dt="2022-09-02T03:35:31.861" v="565" actId="478"/>
          <ac:spMkLst>
            <pc:docMk/>
            <pc:sldMk cId="411132473" sldId="2802"/>
            <ac:spMk id="137" creationId="{85E2F4FF-4907-820F-FADD-BC91F4E05C53}"/>
          </ac:spMkLst>
        </pc:spChg>
        <pc:grpChg chg="add del mod">
          <ac:chgData name="石川 貴章" userId="cb12c537e8289941" providerId="LiveId" clId="{513E46BB-C3F6-4754-A697-E7A0AD9E1A20}" dt="2022-09-02T03:14:19.172" v="330" actId="165"/>
          <ac:grpSpMkLst>
            <pc:docMk/>
            <pc:sldMk cId="411132473" sldId="2802"/>
            <ac:grpSpMk id="4" creationId="{9E2FFA39-47C3-7DFD-4B34-7109FADA08E0}"/>
          </ac:grpSpMkLst>
        </pc:grpChg>
        <pc:cxnChg chg="mod topLvl">
          <ac:chgData name="石川 貴章" userId="cb12c537e8289941" providerId="LiveId" clId="{513E46BB-C3F6-4754-A697-E7A0AD9E1A20}" dt="2022-09-02T03:14:19.172" v="330" actId="165"/>
          <ac:cxnSpMkLst>
            <pc:docMk/>
            <pc:sldMk cId="411132473" sldId="2802"/>
            <ac:cxnSpMk id="5" creationId="{B29EA717-33E4-3C35-9543-B4718FFBB02D}"/>
          </ac:cxnSpMkLst>
        </pc:cxnChg>
        <pc:cxnChg chg="mod topLvl">
          <ac:chgData name="石川 貴章" userId="cb12c537e8289941" providerId="LiveId" clId="{513E46BB-C3F6-4754-A697-E7A0AD9E1A20}" dt="2022-09-02T03:14:19.172" v="330" actId="165"/>
          <ac:cxnSpMkLst>
            <pc:docMk/>
            <pc:sldMk cId="411132473" sldId="2802"/>
            <ac:cxnSpMk id="6" creationId="{1B5C5466-A8B4-151A-167F-001395A513ED}"/>
          </ac:cxnSpMkLst>
        </pc:cxnChg>
        <pc:cxnChg chg="mod topLvl">
          <ac:chgData name="石川 貴章" userId="cb12c537e8289941" providerId="LiveId" clId="{513E46BB-C3F6-4754-A697-E7A0AD9E1A20}" dt="2022-09-02T03:14:19.172" v="330" actId="165"/>
          <ac:cxnSpMkLst>
            <pc:docMk/>
            <pc:sldMk cId="411132473" sldId="2802"/>
            <ac:cxnSpMk id="7" creationId="{8EC98BD5-2907-EC51-3D8A-A03769AAC9A2}"/>
          </ac:cxnSpMkLst>
        </pc:cxnChg>
        <pc:cxnChg chg="mod topLvl">
          <ac:chgData name="石川 貴章" userId="cb12c537e8289941" providerId="LiveId" clId="{513E46BB-C3F6-4754-A697-E7A0AD9E1A20}" dt="2022-09-02T03:14:19.172" v="330" actId="165"/>
          <ac:cxnSpMkLst>
            <pc:docMk/>
            <pc:sldMk cId="411132473" sldId="2802"/>
            <ac:cxnSpMk id="8" creationId="{8C15E5DF-3CE6-25A3-E78D-DCE11F284485}"/>
          </ac:cxnSpMkLst>
        </pc:cxnChg>
        <pc:cxnChg chg="mod topLvl">
          <ac:chgData name="石川 貴章" userId="cb12c537e8289941" providerId="LiveId" clId="{513E46BB-C3F6-4754-A697-E7A0AD9E1A20}" dt="2022-09-02T03:14:19.172" v="330" actId="165"/>
          <ac:cxnSpMkLst>
            <pc:docMk/>
            <pc:sldMk cId="411132473" sldId="2802"/>
            <ac:cxnSpMk id="9" creationId="{7D690358-7678-BAA8-CD16-1164876A9530}"/>
          </ac:cxnSpMkLst>
        </pc:cxnChg>
        <pc:cxnChg chg="mod topLvl">
          <ac:chgData name="石川 貴章" userId="cb12c537e8289941" providerId="LiveId" clId="{513E46BB-C3F6-4754-A697-E7A0AD9E1A20}" dt="2022-09-02T03:14:19.172" v="330" actId="165"/>
          <ac:cxnSpMkLst>
            <pc:docMk/>
            <pc:sldMk cId="411132473" sldId="2802"/>
            <ac:cxnSpMk id="11" creationId="{245DC15C-9922-8AF6-10DA-24CDDF4C2F52}"/>
          </ac:cxnSpMkLst>
        </pc:cxnChg>
        <pc:cxnChg chg="mod topLvl">
          <ac:chgData name="石川 貴章" userId="cb12c537e8289941" providerId="LiveId" clId="{513E46BB-C3F6-4754-A697-E7A0AD9E1A20}" dt="2022-09-02T03:14:19.172" v="330" actId="165"/>
          <ac:cxnSpMkLst>
            <pc:docMk/>
            <pc:sldMk cId="411132473" sldId="2802"/>
            <ac:cxnSpMk id="16" creationId="{163C7C05-37C1-1D57-630D-7B8B2E29CAA1}"/>
          </ac:cxnSpMkLst>
        </pc:cxnChg>
        <pc:cxnChg chg="mod topLvl">
          <ac:chgData name="石川 貴章" userId="cb12c537e8289941" providerId="LiveId" clId="{513E46BB-C3F6-4754-A697-E7A0AD9E1A20}" dt="2022-09-02T03:14:19.172" v="330" actId="165"/>
          <ac:cxnSpMkLst>
            <pc:docMk/>
            <pc:sldMk cId="411132473" sldId="2802"/>
            <ac:cxnSpMk id="18" creationId="{0B11FB6D-9EF8-89E2-D6CF-0CA66F8EF38C}"/>
          </ac:cxnSpMkLst>
        </pc:cxnChg>
        <pc:cxnChg chg="mod topLvl">
          <ac:chgData name="石川 貴章" userId="cb12c537e8289941" providerId="LiveId" clId="{513E46BB-C3F6-4754-A697-E7A0AD9E1A20}" dt="2022-09-02T03:35:19.917" v="562" actId="692"/>
          <ac:cxnSpMkLst>
            <pc:docMk/>
            <pc:sldMk cId="411132473" sldId="2802"/>
            <ac:cxnSpMk id="24" creationId="{A487D6C8-9B86-0DFC-49FA-159482B0423F}"/>
          </ac:cxnSpMkLst>
        </pc:cxnChg>
        <pc:cxnChg chg="mod topLvl">
          <ac:chgData name="石川 貴章" userId="cb12c537e8289941" providerId="LiveId" clId="{513E46BB-C3F6-4754-A697-E7A0AD9E1A20}" dt="2022-09-02T03:35:19.917" v="562" actId="692"/>
          <ac:cxnSpMkLst>
            <pc:docMk/>
            <pc:sldMk cId="411132473" sldId="2802"/>
            <ac:cxnSpMk id="25" creationId="{2173F981-7830-1127-6403-4819A24950A4}"/>
          </ac:cxnSpMkLst>
        </pc:cxnChg>
        <pc:cxnChg chg="mod topLvl">
          <ac:chgData name="石川 貴章" userId="cb12c537e8289941" providerId="LiveId" clId="{513E46BB-C3F6-4754-A697-E7A0AD9E1A20}" dt="2022-09-02T03:35:19.917" v="562" actId="692"/>
          <ac:cxnSpMkLst>
            <pc:docMk/>
            <pc:sldMk cId="411132473" sldId="2802"/>
            <ac:cxnSpMk id="27" creationId="{4B4D326E-2880-6167-A0EB-E0BDD9ABBA5D}"/>
          </ac:cxnSpMkLst>
        </pc:cxnChg>
        <pc:cxnChg chg="mod topLvl">
          <ac:chgData name="石川 貴章" userId="cb12c537e8289941" providerId="LiveId" clId="{513E46BB-C3F6-4754-A697-E7A0AD9E1A20}" dt="2022-09-02T03:35:19.917" v="562" actId="692"/>
          <ac:cxnSpMkLst>
            <pc:docMk/>
            <pc:sldMk cId="411132473" sldId="2802"/>
            <ac:cxnSpMk id="29" creationId="{933C9071-C518-78E4-08C1-450668E8B579}"/>
          </ac:cxnSpMkLst>
        </pc:cxnChg>
        <pc:cxnChg chg="mod topLvl">
          <ac:chgData name="石川 貴章" userId="cb12c537e8289941" providerId="LiveId" clId="{513E46BB-C3F6-4754-A697-E7A0AD9E1A20}" dt="2022-09-02T03:35:19.917" v="562" actId="692"/>
          <ac:cxnSpMkLst>
            <pc:docMk/>
            <pc:sldMk cId="411132473" sldId="2802"/>
            <ac:cxnSpMk id="33" creationId="{279A4E8A-9917-92C5-805D-140541F728C6}"/>
          </ac:cxnSpMkLst>
        </pc:cxnChg>
        <pc:cxnChg chg="mod topLvl">
          <ac:chgData name="石川 貴章" userId="cb12c537e8289941" providerId="LiveId" clId="{513E46BB-C3F6-4754-A697-E7A0AD9E1A20}" dt="2022-09-02T03:35:19.917" v="562" actId="692"/>
          <ac:cxnSpMkLst>
            <pc:docMk/>
            <pc:sldMk cId="411132473" sldId="2802"/>
            <ac:cxnSpMk id="34" creationId="{02C029A6-29D9-140A-74AA-AE52BB2F91B6}"/>
          </ac:cxnSpMkLst>
        </pc:cxnChg>
        <pc:cxnChg chg="mod topLvl">
          <ac:chgData name="石川 貴章" userId="cb12c537e8289941" providerId="LiveId" clId="{513E46BB-C3F6-4754-A697-E7A0AD9E1A20}" dt="2022-09-02T03:35:19.917" v="562" actId="692"/>
          <ac:cxnSpMkLst>
            <pc:docMk/>
            <pc:sldMk cId="411132473" sldId="2802"/>
            <ac:cxnSpMk id="37" creationId="{F9F479FE-E3B8-C4B4-9372-0046B27BF627}"/>
          </ac:cxnSpMkLst>
        </pc:cxnChg>
        <pc:cxnChg chg="mod topLvl">
          <ac:chgData name="石川 貴章" userId="cb12c537e8289941" providerId="LiveId" clId="{513E46BB-C3F6-4754-A697-E7A0AD9E1A20}" dt="2022-09-02T03:35:19.917" v="562" actId="692"/>
          <ac:cxnSpMkLst>
            <pc:docMk/>
            <pc:sldMk cId="411132473" sldId="2802"/>
            <ac:cxnSpMk id="39" creationId="{4A475D7B-36B6-7623-4C02-2E90E6159695}"/>
          </ac:cxnSpMkLst>
        </pc:cxnChg>
        <pc:cxnChg chg="mod topLvl">
          <ac:chgData name="石川 貴章" userId="cb12c537e8289941" providerId="LiveId" clId="{513E46BB-C3F6-4754-A697-E7A0AD9E1A20}" dt="2022-09-02T03:35:19.917" v="562" actId="692"/>
          <ac:cxnSpMkLst>
            <pc:docMk/>
            <pc:sldMk cId="411132473" sldId="2802"/>
            <ac:cxnSpMk id="42" creationId="{99C6C632-E24E-3904-1AD7-A5664D588165}"/>
          </ac:cxnSpMkLst>
        </pc:cxnChg>
        <pc:cxnChg chg="mod topLvl">
          <ac:chgData name="石川 貴章" userId="cb12c537e8289941" providerId="LiveId" clId="{513E46BB-C3F6-4754-A697-E7A0AD9E1A20}" dt="2022-09-02T03:35:19.917" v="562" actId="692"/>
          <ac:cxnSpMkLst>
            <pc:docMk/>
            <pc:sldMk cId="411132473" sldId="2802"/>
            <ac:cxnSpMk id="44" creationId="{855828AF-7717-B650-B584-6E2F7155237B}"/>
          </ac:cxnSpMkLst>
        </pc:cxnChg>
        <pc:cxnChg chg="mod topLvl">
          <ac:chgData name="石川 貴章" userId="cb12c537e8289941" providerId="LiveId" clId="{513E46BB-C3F6-4754-A697-E7A0AD9E1A20}" dt="2022-09-02T03:35:19.917" v="562" actId="692"/>
          <ac:cxnSpMkLst>
            <pc:docMk/>
            <pc:sldMk cId="411132473" sldId="2802"/>
            <ac:cxnSpMk id="47" creationId="{A2C7752A-15BC-E88D-C977-C09A4FB6E237}"/>
          </ac:cxnSpMkLst>
        </pc:cxnChg>
        <pc:cxnChg chg="mod topLvl">
          <ac:chgData name="石川 貴章" userId="cb12c537e8289941" providerId="LiveId" clId="{513E46BB-C3F6-4754-A697-E7A0AD9E1A20}" dt="2022-09-02T03:35:19.917" v="562" actId="692"/>
          <ac:cxnSpMkLst>
            <pc:docMk/>
            <pc:sldMk cId="411132473" sldId="2802"/>
            <ac:cxnSpMk id="50" creationId="{0FEE4335-399D-FFFB-654C-4698F9662863}"/>
          </ac:cxnSpMkLst>
        </pc:cxnChg>
        <pc:cxnChg chg="mod topLvl">
          <ac:chgData name="石川 貴章" userId="cb12c537e8289941" providerId="LiveId" clId="{513E46BB-C3F6-4754-A697-E7A0AD9E1A20}" dt="2022-09-02T03:35:19.917" v="562" actId="692"/>
          <ac:cxnSpMkLst>
            <pc:docMk/>
            <pc:sldMk cId="411132473" sldId="2802"/>
            <ac:cxnSpMk id="56" creationId="{946D3389-7680-4DCE-DA76-15AA0C7AB927}"/>
          </ac:cxnSpMkLst>
        </pc:cxnChg>
        <pc:cxnChg chg="mod topLvl">
          <ac:chgData name="石川 貴章" userId="cb12c537e8289941" providerId="LiveId" clId="{513E46BB-C3F6-4754-A697-E7A0AD9E1A20}" dt="2022-09-02T03:37:16.175" v="618" actId="1036"/>
          <ac:cxnSpMkLst>
            <pc:docMk/>
            <pc:sldMk cId="411132473" sldId="2802"/>
            <ac:cxnSpMk id="57" creationId="{60B6C58C-2E7E-1480-7F51-BC371D1B395A}"/>
          </ac:cxnSpMkLst>
        </pc:cxnChg>
        <pc:cxnChg chg="mod topLvl">
          <ac:chgData name="石川 貴章" userId="cb12c537e8289941" providerId="LiveId" clId="{513E46BB-C3F6-4754-A697-E7A0AD9E1A20}" dt="2022-09-02T03:37:22.029" v="619" actId="1076"/>
          <ac:cxnSpMkLst>
            <pc:docMk/>
            <pc:sldMk cId="411132473" sldId="2802"/>
            <ac:cxnSpMk id="58" creationId="{CE44C340-7027-0692-E3EA-6F639E4118E2}"/>
          </ac:cxnSpMkLst>
        </pc:cxnChg>
        <pc:cxnChg chg="add del mod">
          <ac:chgData name="石川 貴章" userId="cb12c537e8289941" providerId="LiveId" clId="{513E46BB-C3F6-4754-A697-E7A0AD9E1A20}" dt="2022-09-02T04:24:46.739" v="762"/>
          <ac:cxnSpMkLst>
            <pc:docMk/>
            <pc:sldMk cId="411132473" sldId="2802"/>
            <ac:cxnSpMk id="143" creationId="{146C918D-1EE1-25E4-FA6D-E5491BFC1F85}"/>
          </ac:cxnSpMkLst>
        </pc:cxnChg>
      </pc:sldChg>
      <pc:sldChg chg="addSp delSp modSp new mod">
        <pc:chgData name="石川 貴章" userId="cb12c537e8289941" providerId="LiveId" clId="{513E46BB-C3F6-4754-A697-E7A0AD9E1A20}" dt="2022-09-07T02:58:01.675" v="1896" actId="20577"/>
        <pc:sldMkLst>
          <pc:docMk/>
          <pc:sldMk cId="2009712531" sldId="2803"/>
        </pc:sldMkLst>
        <pc:spChg chg="del">
          <ac:chgData name="石川 貴章" userId="cb12c537e8289941" providerId="LiveId" clId="{513E46BB-C3F6-4754-A697-E7A0AD9E1A20}" dt="2022-09-02T03:40:34.239" v="636" actId="478"/>
          <ac:spMkLst>
            <pc:docMk/>
            <pc:sldMk cId="2009712531" sldId="2803"/>
            <ac:spMk id="2" creationId="{716A8EE4-5D83-310B-1E9D-72A1B41AFB60}"/>
          </ac:spMkLst>
        </pc:spChg>
        <pc:spChg chg="mod">
          <ac:chgData name="石川 貴章" userId="cb12c537e8289941" providerId="LiveId" clId="{513E46BB-C3F6-4754-A697-E7A0AD9E1A20}" dt="2022-09-07T02:56:41.725" v="1875" actId="20577"/>
          <ac:spMkLst>
            <pc:docMk/>
            <pc:sldMk cId="2009712531" sldId="2803"/>
            <ac:spMk id="3" creationId="{731A74D2-0000-0A7C-D7EE-8AB1C1A60BD4}"/>
          </ac:spMkLst>
        </pc:spChg>
        <pc:spChg chg="add mod">
          <ac:chgData name="石川 貴章" userId="cb12c537e8289941" providerId="LiveId" clId="{513E46BB-C3F6-4754-A697-E7A0AD9E1A20}" dt="2022-09-07T02:58:01.675" v="1896" actId="20577"/>
          <ac:spMkLst>
            <pc:docMk/>
            <pc:sldMk cId="2009712531" sldId="2803"/>
            <ac:spMk id="4" creationId="{17481FF0-A54E-5B65-DD93-01FF4B39FB04}"/>
          </ac:spMkLst>
        </pc:spChg>
        <pc:spChg chg="add del mod">
          <ac:chgData name="石川 貴章" userId="cb12c537e8289941" providerId="LiveId" clId="{513E46BB-C3F6-4754-A697-E7A0AD9E1A20}" dt="2022-09-02T04:34:59.448" v="859" actId="478"/>
          <ac:spMkLst>
            <pc:docMk/>
            <pc:sldMk cId="2009712531" sldId="2803"/>
            <ac:spMk id="6" creationId="{31FA814C-587F-C746-39A5-F6FE3CBDA0A1}"/>
          </ac:spMkLst>
        </pc:spChg>
        <pc:graphicFrameChg chg="add mod">
          <ac:chgData name="石川 貴章" userId="cb12c537e8289941" providerId="LiveId" clId="{513E46BB-C3F6-4754-A697-E7A0AD9E1A20}" dt="2022-09-02T03:40:59.952" v="643" actId="1076"/>
          <ac:graphicFrameMkLst>
            <pc:docMk/>
            <pc:sldMk cId="2009712531" sldId="2803"/>
            <ac:graphicFrameMk id="5" creationId="{61F6B7BA-31D1-C980-5390-ED0DF51F1679}"/>
          </ac:graphicFrameMkLst>
        </pc:graphicFrameChg>
      </pc:sldChg>
      <pc:sldChg chg="addSp delSp modSp new mod ord">
        <pc:chgData name="石川 貴章" userId="cb12c537e8289941" providerId="LiveId" clId="{513E46BB-C3F6-4754-A697-E7A0AD9E1A20}" dt="2022-09-07T05:57:08.075" v="1898"/>
        <pc:sldMkLst>
          <pc:docMk/>
          <pc:sldMk cId="550315609" sldId="2804"/>
        </pc:sldMkLst>
        <pc:spChg chg="del">
          <ac:chgData name="石川 貴章" userId="cb12c537e8289941" providerId="LiveId" clId="{513E46BB-C3F6-4754-A697-E7A0AD9E1A20}" dt="2022-09-02T03:41:54.127" v="669" actId="478"/>
          <ac:spMkLst>
            <pc:docMk/>
            <pc:sldMk cId="550315609" sldId="2804"/>
            <ac:spMk id="2" creationId="{A5ADDF30-1FE3-1B82-0DE5-8DF66B7535B7}"/>
          </ac:spMkLst>
        </pc:spChg>
        <pc:spChg chg="mod">
          <ac:chgData name="石川 貴章" userId="cb12c537e8289941" providerId="LiveId" clId="{513E46BB-C3F6-4754-A697-E7A0AD9E1A20}" dt="2022-09-02T04:37:28.497" v="962" actId="20577"/>
          <ac:spMkLst>
            <pc:docMk/>
            <pc:sldMk cId="550315609" sldId="2804"/>
            <ac:spMk id="3" creationId="{DC7AECC6-004A-0083-277B-3D33C2CAF839}"/>
          </ac:spMkLst>
        </pc:spChg>
        <pc:spChg chg="add del mod">
          <ac:chgData name="石川 貴章" userId="cb12c537e8289941" providerId="LiveId" clId="{513E46BB-C3F6-4754-A697-E7A0AD9E1A20}" dt="2022-09-02T03:41:58.283" v="671"/>
          <ac:spMkLst>
            <pc:docMk/>
            <pc:sldMk cId="550315609" sldId="2804"/>
            <ac:spMk id="4" creationId="{DD604D99-1679-43B7-567B-190AEE006342}"/>
          </ac:spMkLst>
        </pc:spChg>
        <pc:spChg chg="add del mod">
          <ac:chgData name="石川 貴章" userId="cb12c537e8289941" providerId="LiveId" clId="{513E46BB-C3F6-4754-A697-E7A0AD9E1A20}" dt="2022-09-02T03:42:56.244" v="690" actId="403"/>
          <ac:spMkLst>
            <pc:docMk/>
            <pc:sldMk cId="550315609" sldId="2804"/>
            <ac:spMk id="7" creationId="{0996D5D4-99FC-95AA-21D6-13DBB1F976B8}"/>
          </ac:spMkLst>
        </pc:spChg>
        <pc:spChg chg="add mod">
          <ac:chgData name="石川 貴章" userId="cb12c537e8289941" providerId="LiveId" clId="{513E46BB-C3F6-4754-A697-E7A0AD9E1A20}" dt="2022-09-02T04:40:38.914" v="987" actId="20577"/>
          <ac:spMkLst>
            <pc:docMk/>
            <pc:sldMk cId="550315609" sldId="2804"/>
            <ac:spMk id="11" creationId="{028A98E1-2776-08CB-9EB1-2195334988BD}"/>
          </ac:spMkLst>
        </pc:spChg>
        <pc:graphicFrameChg chg="add del mod">
          <ac:chgData name="石川 貴章" userId="cb12c537e8289941" providerId="LiveId" clId="{513E46BB-C3F6-4754-A697-E7A0AD9E1A20}" dt="2022-09-02T03:41:58.283" v="671"/>
          <ac:graphicFrameMkLst>
            <pc:docMk/>
            <pc:sldMk cId="550315609" sldId="2804"/>
            <ac:graphicFrameMk id="5" creationId="{62915447-E031-60E1-B492-58E0E27B533E}"/>
          </ac:graphicFrameMkLst>
        </pc:graphicFrameChg>
        <pc:graphicFrameChg chg="add del mod">
          <ac:chgData name="石川 貴章" userId="cb12c537e8289941" providerId="LiveId" clId="{513E46BB-C3F6-4754-A697-E7A0AD9E1A20}" dt="2022-09-02T03:41:58.283" v="671"/>
          <ac:graphicFrameMkLst>
            <pc:docMk/>
            <pc:sldMk cId="550315609" sldId="2804"/>
            <ac:graphicFrameMk id="6" creationId="{B5208C2C-30E5-BBDD-A786-1E2B805ECA9B}"/>
          </ac:graphicFrameMkLst>
        </pc:graphicFrameChg>
        <pc:graphicFrameChg chg="add mod">
          <ac:chgData name="石川 貴章" userId="cb12c537e8289941" providerId="LiveId" clId="{513E46BB-C3F6-4754-A697-E7A0AD9E1A20}" dt="2022-09-02T03:42:39.849" v="684" actId="1076"/>
          <ac:graphicFrameMkLst>
            <pc:docMk/>
            <pc:sldMk cId="550315609" sldId="2804"/>
            <ac:graphicFrameMk id="8" creationId="{5C4BFACA-D897-45C4-AD72-30A670103C7C}"/>
          </ac:graphicFrameMkLst>
        </pc:graphicFrameChg>
        <pc:graphicFrameChg chg="add mod">
          <ac:chgData name="石川 貴章" userId="cb12c537e8289941" providerId="LiveId" clId="{513E46BB-C3F6-4754-A697-E7A0AD9E1A20}" dt="2022-09-02T04:39:44.904" v="966" actId="1076"/>
          <ac:graphicFrameMkLst>
            <pc:docMk/>
            <pc:sldMk cId="550315609" sldId="2804"/>
            <ac:graphicFrameMk id="9" creationId="{EB248704-DEFE-D2E9-CB1C-E28C21544124}"/>
          </ac:graphicFrameMkLst>
        </pc:graphicFrameChg>
      </pc:sldChg>
      <pc:sldChg chg="addSp delSp modSp new mod ord delAnim modAnim">
        <pc:chgData name="石川 貴章" userId="cb12c537e8289941" providerId="LiveId" clId="{513E46BB-C3F6-4754-A697-E7A0AD9E1A20}" dt="2022-09-07T02:55:14.197" v="1843"/>
        <pc:sldMkLst>
          <pc:docMk/>
          <pc:sldMk cId="4060197262" sldId="2805"/>
        </pc:sldMkLst>
        <pc:spChg chg="del">
          <ac:chgData name="石川 貴章" userId="cb12c537e8289941" providerId="LiveId" clId="{513E46BB-C3F6-4754-A697-E7A0AD9E1A20}" dt="2022-09-07T02:36:48.158" v="1011" actId="478"/>
          <ac:spMkLst>
            <pc:docMk/>
            <pc:sldMk cId="4060197262" sldId="2805"/>
            <ac:spMk id="2" creationId="{A8BFCA7F-5F75-E760-679D-AB75694AEC39}"/>
          </ac:spMkLst>
        </pc:spChg>
        <pc:spChg chg="mod">
          <ac:chgData name="石川 貴章" userId="cb12c537e8289941" providerId="LiveId" clId="{513E46BB-C3F6-4754-A697-E7A0AD9E1A20}" dt="2022-09-07T02:54:54.157" v="1839" actId="20577"/>
          <ac:spMkLst>
            <pc:docMk/>
            <pc:sldMk cId="4060197262" sldId="2805"/>
            <ac:spMk id="3" creationId="{FA87980B-9034-12A3-24F9-29B49FC53660}"/>
          </ac:spMkLst>
        </pc:spChg>
        <pc:spChg chg="add mod">
          <ac:chgData name="石川 貴章" userId="cb12c537e8289941" providerId="LiveId" clId="{513E46BB-C3F6-4754-A697-E7A0AD9E1A20}" dt="2022-09-07T02:51:58.872" v="1568" actId="1076"/>
          <ac:spMkLst>
            <pc:docMk/>
            <pc:sldMk cId="4060197262" sldId="2805"/>
            <ac:spMk id="9" creationId="{410852DC-8F88-8A40-7B2E-2FD8055691C8}"/>
          </ac:spMkLst>
        </pc:spChg>
        <pc:spChg chg="add mod">
          <ac:chgData name="石川 貴章" userId="cb12c537e8289941" providerId="LiveId" clId="{513E46BB-C3F6-4754-A697-E7A0AD9E1A20}" dt="2022-09-07T02:51:58.872" v="1568" actId="1076"/>
          <ac:spMkLst>
            <pc:docMk/>
            <pc:sldMk cId="4060197262" sldId="2805"/>
            <ac:spMk id="12" creationId="{BA5A990E-032C-C426-EB34-43D8DC94C66E}"/>
          </ac:spMkLst>
        </pc:spChg>
        <pc:spChg chg="add mod">
          <ac:chgData name="石川 貴章" userId="cb12c537e8289941" providerId="LiveId" clId="{513E46BB-C3F6-4754-A697-E7A0AD9E1A20}" dt="2022-09-07T02:51:58.872" v="1568" actId="1076"/>
          <ac:spMkLst>
            <pc:docMk/>
            <pc:sldMk cId="4060197262" sldId="2805"/>
            <ac:spMk id="13" creationId="{5ACACFCA-6EAB-D390-F77B-4510A1578740}"/>
          </ac:spMkLst>
        </pc:spChg>
        <pc:spChg chg="add del mod">
          <ac:chgData name="石川 貴章" userId="cb12c537e8289941" providerId="LiveId" clId="{513E46BB-C3F6-4754-A697-E7A0AD9E1A20}" dt="2022-09-07T02:42:07.280" v="1118" actId="478"/>
          <ac:spMkLst>
            <pc:docMk/>
            <pc:sldMk cId="4060197262" sldId="2805"/>
            <ac:spMk id="14" creationId="{1CC1C55D-647D-8D75-9A9C-CB94E2C9EB6D}"/>
          </ac:spMkLst>
        </pc:spChg>
        <pc:spChg chg="mod">
          <ac:chgData name="石川 貴章" userId="cb12c537e8289941" providerId="LiveId" clId="{513E46BB-C3F6-4754-A697-E7A0AD9E1A20}" dt="2022-09-07T02:37:20.970" v="1014"/>
          <ac:spMkLst>
            <pc:docMk/>
            <pc:sldMk cId="4060197262" sldId="2805"/>
            <ac:spMk id="17" creationId="{FD05D0CF-F7D3-E9A3-F0C7-A310AC0E6607}"/>
          </ac:spMkLst>
        </pc:spChg>
        <pc:spChg chg="mod">
          <ac:chgData name="石川 貴章" userId="cb12c537e8289941" providerId="LiveId" clId="{513E46BB-C3F6-4754-A697-E7A0AD9E1A20}" dt="2022-09-07T02:37:20.970" v="1014"/>
          <ac:spMkLst>
            <pc:docMk/>
            <pc:sldMk cId="4060197262" sldId="2805"/>
            <ac:spMk id="20" creationId="{C27EAECB-C927-872E-5B24-C52A5D3D16B9}"/>
          </ac:spMkLst>
        </pc:spChg>
        <pc:spChg chg="mod">
          <ac:chgData name="石川 貴章" userId="cb12c537e8289941" providerId="LiveId" clId="{513E46BB-C3F6-4754-A697-E7A0AD9E1A20}" dt="2022-09-07T02:37:20.970" v="1014"/>
          <ac:spMkLst>
            <pc:docMk/>
            <pc:sldMk cId="4060197262" sldId="2805"/>
            <ac:spMk id="23" creationId="{3D0A0278-3439-1FD0-6144-6C6B971134BF}"/>
          </ac:spMkLst>
        </pc:spChg>
        <pc:spChg chg="add del mod">
          <ac:chgData name="石川 貴章" userId="cb12c537e8289941" providerId="LiveId" clId="{513E46BB-C3F6-4754-A697-E7A0AD9E1A20}" dt="2022-09-07T02:38:13.255" v="1020" actId="478"/>
          <ac:spMkLst>
            <pc:docMk/>
            <pc:sldMk cId="4060197262" sldId="2805"/>
            <ac:spMk id="25" creationId="{F911E219-7025-7D58-3D69-1F77D72C9051}"/>
          </ac:spMkLst>
        </pc:spChg>
        <pc:spChg chg="mod topLvl">
          <ac:chgData name="石川 貴章" userId="cb12c537e8289941" providerId="LiveId" clId="{513E46BB-C3F6-4754-A697-E7A0AD9E1A20}" dt="2022-09-07T02:51:58.872" v="1568" actId="1076"/>
          <ac:spMkLst>
            <pc:docMk/>
            <pc:sldMk cId="4060197262" sldId="2805"/>
            <ac:spMk id="28" creationId="{D12F0586-162B-A4DC-E9A9-DD929A8A74B2}"/>
          </ac:spMkLst>
        </pc:spChg>
        <pc:spChg chg="mod topLvl">
          <ac:chgData name="石川 貴章" userId="cb12c537e8289941" providerId="LiveId" clId="{513E46BB-C3F6-4754-A697-E7A0AD9E1A20}" dt="2022-09-07T02:51:58.872" v="1568" actId="1076"/>
          <ac:spMkLst>
            <pc:docMk/>
            <pc:sldMk cId="4060197262" sldId="2805"/>
            <ac:spMk id="31" creationId="{1CEB24AE-C73D-1D2E-3815-9269BE3FDBAA}"/>
          </ac:spMkLst>
        </pc:spChg>
        <pc:spChg chg="mod topLvl">
          <ac:chgData name="石川 貴章" userId="cb12c537e8289941" providerId="LiveId" clId="{513E46BB-C3F6-4754-A697-E7A0AD9E1A20}" dt="2022-09-07T02:51:58.872" v="1568" actId="1076"/>
          <ac:spMkLst>
            <pc:docMk/>
            <pc:sldMk cId="4060197262" sldId="2805"/>
            <ac:spMk id="34" creationId="{2C56E184-D818-660C-DFE4-A37E94C8B1B7}"/>
          </ac:spMkLst>
        </pc:spChg>
        <pc:spChg chg="add del mod">
          <ac:chgData name="石川 貴章" userId="cb12c537e8289941" providerId="LiveId" clId="{513E46BB-C3F6-4754-A697-E7A0AD9E1A20}" dt="2022-09-07T02:39:28.446" v="1039" actId="478"/>
          <ac:spMkLst>
            <pc:docMk/>
            <pc:sldMk cId="4060197262" sldId="2805"/>
            <ac:spMk id="36" creationId="{13EE2DC1-95EA-66E0-8A29-3D05C19A984B}"/>
          </ac:spMkLst>
        </pc:spChg>
        <pc:spChg chg="add del mod">
          <ac:chgData name="石川 貴章" userId="cb12c537e8289941" providerId="LiveId" clId="{513E46BB-C3F6-4754-A697-E7A0AD9E1A20}" dt="2022-09-07T02:39:28.446" v="1039" actId="478"/>
          <ac:spMkLst>
            <pc:docMk/>
            <pc:sldMk cId="4060197262" sldId="2805"/>
            <ac:spMk id="37" creationId="{C5B4B6FE-D319-E8DB-377F-E4557DC089E6}"/>
          </ac:spMkLst>
        </pc:spChg>
        <pc:spChg chg="add del mod">
          <ac:chgData name="石川 貴章" userId="cb12c537e8289941" providerId="LiveId" clId="{513E46BB-C3F6-4754-A697-E7A0AD9E1A20}" dt="2022-09-07T02:39:28.446" v="1039" actId="478"/>
          <ac:spMkLst>
            <pc:docMk/>
            <pc:sldMk cId="4060197262" sldId="2805"/>
            <ac:spMk id="38" creationId="{5AA3B3E5-93ED-0ACE-0A42-7461C3690D18}"/>
          </ac:spMkLst>
        </pc:spChg>
        <pc:spChg chg="add del mod">
          <ac:chgData name="石川 貴章" userId="cb12c537e8289941" providerId="LiveId" clId="{513E46BB-C3F6-4754-A697-E7A0AD9E1A20}" dt="2022-09-07T02:39:28.446" v="1039" actId="478"/>
          <ac:spMkLst>
            <pc:docMk/>
            <pc:sldMk cId="4060197262" sldId="2805"/>
            <ac:spMk id="39" creationId="{03043CA6-BD36-E0E0-269A-C5F935EEF228}"/>
          </ac:spMkLst>
        </pc:spChg>
        <pc:spChg chg="add del mod">
          <ac:chgData name="石川 貴章" userId="cb12c537e8289941" providerId="LiveId" clId="{513E46BB-C3F6-4754-A697-E7A0AD9E1A20}" dt="2022-09-07T02:39:28.446" v="1039" actId="478"/>
          <ac:spMkLst>
            <pc:docMk/>
            <pc:sldMk cId="4060197262" sldId="2805"/>
            <ac:spMk id="40" creationId="{98D54684-5BCE-074D-5BC8-FEDCD7FDE5F0}"/>
          </ac:spMkLst>
        </pc:spChg>
        <pc:spChg chg="add del mod">
          <ac:chgData name="石川 貴章" userId="cb12c537e8289941" providerId="LiveId" clId="{513E46BB-C3F6-4754-A697-E7A0AD9E1A20}" dt="2022-09-07T02:39:28.446" v="1039" actId="478"/>
          <ac:spMkLst>
            <pc:docMk/>
            <pc:sldMk cId="4060197262" sldId="2805"/>
            <ac:spMk id="41" creationId="{99BC8B58-3B57-D6B0-6976-AC1CC739B4BA}"/>
          </ac:spMkLst>
        </pc:spChg>
        <pc:spChg chg="add mod">
          <ac:chgData name="石川 貴章" userId="cb12c537e8289941" providerId="LiveId" clId="{513E46BB-C3F6-4754-A697-E7A0AD9E1A20}" dt="2022-09-07T02:51:58.872" v="1568" actId="1076"/>
          <ac:spMkLst>
            <pc:docMk/>
            <pc:sldMk cId="4060197262" sldId="2805"/>
            <ac:spMk id="42" creationId="{48BCBC8A-714E-1008-3FB6-0432E664BF9A}"/>
          </ac:spMkLst>
        </pc:spChg>
        <pc:spChg chg="add mod">
          <ac:chgData name="石川 貴章" userId="cb12c537e8289941" providerId="LiveId" clId="{513E46BB-C3F6-4754-A697-E7A0AD9E1A20}" dt="2022-09-07T02:51:58.872" v="1568" actId="1076"/>
          <ac:spMkLst>
            <pc:docMk/>
            <pc:sldMk cId="4060197262" sldId="2805"/>
            <ac:spMk id="43" creationId="{707C3AB8-F1C9-B4AF-6D4A-32DEF1A22A24}"/>
          </ac:spMkLst>
        </pc:spChg>
        <pc:spChg chg="add mod">
          <ac:chgData name="石川 貴章" userId="cb12c537e8289941" providerId="LiveId" clId="{513E46BB-C3F6-4754-A697-E7A0AD9E1A20}" dt="2022-09-07T02:51:58.872" v="1568" actId="1076"/>
          <ac:spMkLst>
            <pc:docMk/>
            <pc:sldMk cId="4060197262" sldId="2805"/>
            <ac:spMk id="44" creationId="{103868C4-2C25-91AF-2F86-64210967F7F3}"/>
          </ac:spMkLst>
        </pc:spChg>
        <pc:spChg chg="add mod">
          <ac:chgData name="石川 貴章" userId="cb12c537e8289941" providerId="LiveId" clId="{513E46BB-C3F6-4754-A697-E7A0AD9E1A20}" dt="2022-09-07T02:51:58.872" v="1568" actId="1076"/>
          <ac:spMkLst>
            <pc:docMk/>
            <pc:sldMk cId="4060197262" sldId="2805"/>
            <ac:spMk id="45" creationId="{581D007E-D86D-1A2B-EABE-2034D5190CEA}"/>
          </ac:spMkLst>
        </pc:spChg>
        <pc:spChg chg="add mod">
          <ac:chgData name="石川 貴章" userId="cb12c537e8289941" providerId="LiveId" clId="{513E46BB-C3F6-4754-A697-E7A0AD9E1A20}" dt="2022-09-07T02:51:58.872" v="1568" actId="1076"/>
          <ac:spMkLst>
            <pc:docMk/>
            <pc:sldMk cId="4060197262" sldId="2805"/>
            <ac:spMk id="46" creationId="{B4C7E06F-D162-6354-A14E-D088ECBBF168}"/>
          </ac:spMkLst>
        </pc:spChg>
        <pc:spChg chg="add mod">
          <ac:chgData name="石川 貴章" userId="cb12c537e8289941" providerId="LiveId" clId="{513E46BB-C3F6-4754-A697-E7A0AD9E1A20}" dt="2022-09-07T02:53:23.539" v="1637" actId="20577"/>
          <ac:spMkLst>
            <pc:docMk/>
            <pc:sldMk cId="4060197262" sldId="2805"/>
            <ac:spMk id="47" creationId="{9C28DDB8-4221-982F-2C35-84F731183DCD}"/>
          </ac:spMkLst>
        </pc:spChg>
        <pc:spChg chg="add mod">
          <ac:chgData name="石川 貴章" userId="cb12c537e8289941" providerId="LiveId" clId="{513E46BB-C3F6-4754-A697-E7A0AD9E1A20}" dt="2022-09-07T02:54:33.750" v="1808" actId="1076"/>
          <ac:spMkLst>
            <pc:docMk/>
            <pc:sldMk cId="4060197262" sldId="2805"/>
            <ac:spMk id="48" creationId="{8A993447-87DA-C22E-3F49-2D2B6B399681}"/>
          </ac:spMkLst>
        </pc:spChg>
        <pc:spChg chg="add mod">
          <ac:chgData name="石川 貴章" userId="cb12c537e8289941" providerId="LiveId" clId="{513E46BB-C3F6-4754-A697-E7A0AD9E1A20}" dt="2022-09-07T02:54:37.734" v="1809" actId="1076"/>
          <ac:spMkLst>
            <pc:docMk/>
            <pc:sldMk cId="4060197262" sldId="2805"/>
            <ac:spMk id="49" creationId="{B25A3AEE-2E69-4FBF-05A7-5D4C0FEC1736}"/>
          </ac:spMkLst>
        </pc:spChg>
        <pc:grpChg chg="add del mod">
          <ac:chgData name="石川 貴章" userId="cb12c537e8289941" providerId="LiveId" clId="{513E46BB-C3F6-4754-A697-E7A0AD9E1A20}" dt="2022-09-07T02:42:12.748" v="1120" actId="478"/>
          <ac:grpSpMkLst>
            <pc:docMk/>
            <pc:sldMk cId="4060197262" sldId="2805"/>
            <ac:grpSpMk id="16" creationId="{A599EAF2-D6DB-3672-9509-12AC55A3F00E}"/>
          </ac:grpSpMkLst>
        </pc:grpChg>
        <pc:grpChg chg="add del mod">
          <ac:chgData name="石川 貴章" userId="cb12c537e8289941" providerId="LiveId" clId="{513E46BB-C3F6-4754-A697-E7A0AD9E1A20}" dt="2022-09-07T02:42:10.350" v="1119" actId="478"/>
          <ac:grpSpMkLst>
            <pc:docMk/>
            <pc:sldMk cId="4060197262" sldId="2805"/>
            <ac:grpSpMk id="19" creationId="{C72A7F3F-4C63-FBA6-03F9-0F7FAAA1AB97}"/>
          </ac:grpSpMkLst>
        </pc:grpChg>
        <pc:grpChg chg="add del mod">
          <ac:chgData name="石川 貴章" userId="cb12c537e8289941" providerId="LiveId" clId="{513E46BB-C3F6-4754-A697-E7A0AD9E1A20}" dt="2022-09-07T02:42:15.963" v="1121" actId="478"/>
          <ac:grpSpMkLst>
            <pc:docMk/>
            <pc:sldMk cId="4060197262" sldId="2805"/>
            <ac:grpSpMk id="22" creationId="{9FA676FF-4973-2D87-4116-BA0A6A31E163}"/>
          </ac:grpSpMkLst>
        </pc:grpChg>
        <pc:grpChg chg="add del mod">
          <ac:chgData name="石川 貴章" userId="cb12c537e8289941" providerId="LiveId" clId="{513E46BB-C3F6-4754-A697-E7A0AD9E1A20}" dt="2022-09-07T02:39:34.956" v="1040" actId="165"/>
          <ac:grpSpMkLst>
            <pc:docMk/>
            <pc:sldMk cId="4060197262" sldId="2805"/>
            <ac:grpSpMk id="27" creationId="{2F6A6619-CA6C-8119-3020-D2A983C9D956}"/>
          </ac:grpSpMkLst>
        </pc:grpChg>
        <pc:grpChg chg="add del mod">
          <ac:chgData name="石川 貴章" userId="cb12c537e8289941" providerId="LiveId" clId="{513E46BB-C3F6-4754-A697-E7A0AD9E1A20}" dt="2022-09-07T02:40:23.255" v="1050" actId="165"/>
          <ac:grpSpMkLst>
            <pc:docMk/>
            <pc:sldMk cId="4060197262" sldId="2805"/>
            <ac:grpSpMk id="30" creationId="{DCD151E0-1889-D9BD-46B0-6DF0EACF2C17}"/>
          </ac:grpSpMkLst>
        </pc:grpChg>
        <pc:grpChg chg="add del mod">
          <ac:chgData name="石川 貴章" userId="cb12c537e8289941" providerId="LiveId" clId="{513E46BB-C3F6-4754-A697-E7A0AD9E1A20}" dt="2022-09-07T02:40:02.584" v="1047" actId="165"/>
          <ac:grpSpMkLst>
            <pc:docMk/>
            <pc:sldMk cId="4060197262" sldId="2805"/>
            <ac:grpSpMk id="33" creationId="{27A4449E-0F3C-9B66-482D-D432E2732FB5}"/>
          </ac:grpSpMkLst>
        </pc:grpChg>
        <pc:picChg chg="add mod">
          <ac:chgData name="石川 貴章" userId="cb12c537e8289941" providerId="LiveId" clId="{513E46BB-C3F6-4754-A697-E7A0AD9E1A20}" dt="2022-09-07T02:51:58.872" v="1568" actId="1076"/>
          <ac:picMkLst>
            <pc:docMk/>
            <pc:sldMk cId="4060197262" sldId="2805"/>
            <ac:picMk id="4" creationId="{24BAB791-72B4-84E2-7753-19EEC97735D4}"/>
          </ac:picMkLst>
        </pc:picChg>
        <pc:picChg chg="add mod">
          <ac:chgData name="石川 貴章" userId="cb12c537e8289941" providerId="LiveId" clId="{513E46BB-C3F6-4754-A697-E7A0AD9E1A20}" dt="2022-09-07T02:51:58.872" v="1568" actId="1076"/>
          <ac:picMkLst>
            <pc:docMk/>
            <pc:sldMk cId="4060197262" sldId="2805"/>
            <ac:picMk id="8" creationId="{0775FF8A-0807-8B37-9340-B108112EE11C}"/>
          </ac:picMkLst>
        </pc:picChg>
        <pc:picChg chg="add mod">
          <ac:chgData name="石川 貴章" userId="cb12c537e8289941" providerId="LiveId" clId="{513E46BB-C3F6-4754-A697-E7A0AD9E1A20}" dt="2022-09-07T02:51:58.872" v="1568" actId="1076"/>
          <ac:picMkLst>
            <pc:docMk/>
            <pc:sldMk cId="4060197262" sldId="2805"/>
            <ac:picMk id="10" creationId="{22C854BD-7EAE-6E30-73DC-B4B2473B9476}"/>
          </ac:picMkLst>
        </pc:picChg>
        <pc:picChg chg="add mod">
          <ac:chgData name="石川 貴章" userId="cb12c537e8289941" providerId="LiveId" clId="{513E46BB-C3F6-4754-A697-E7A0AD9E1A20}" dt="2022-09-07T02:51:58.872" v="1568" actId="1076"/>
          <ac:picMkLst>
            <pc:docMk/>
            <pc:sldMk cId="4060197262" sldId="2805"/>
            <ac:picMk id="11" creationId="{B4A9061E-69BA-EEE9-EF39-188DF7BEFBE0}"/>
          </ac:picMkLst>
        </pc:picChg>
        <pc:picChg chg="add del mod">
          <ac:chgData name="石川 貴章" userId="cb12c537e8289941" providerId="LiveId" clId="{513E46BB-C3F6-4754-A697-E7A0AD9E1A20}" dt="2022-09-07T02:38:58.438" v="1023" actId="478"/>
          <ac:picMkLst>
            <pc:docMk/>
            <pc:sldMk cId="4060197262" sldId="2805"/>
            <ac:picMk id="15" creationId="{39DC64C7-93E5-D09B-64AB-014411C21838}"/>
          </ac:picMkLst>
        </pc:picChg>
        <pc:picChg chg="mod">
          <ac:chgData name="石川 貴章" userId="cb12c537e8289941" providerId="LiveId" clId="{513E46BB-C3F6-4754-A697-E7A0AD9E1A20}" dt="2022-09-07T02:37:20.970" v="1014"/>
          <ac:picMkLst>
            <pc:docMk/>
            <pc:sldMk cId="4060197262" sldId="2805"/>
            <ac:picMk id="18" creationId="{5608BCD9-2B59-444D-8AAC-735B31F3F0E2}"/>
          </ac:picMkLst>
        </pc:picChg>
        <pc:picChg chg="mod">
          <ac:chgData name="石川 貴章" userId="cb12c537e8289941" providerId="LiveId" clId="{513E46BB-C3F6-4754-A697-E7A0AD9E1A20}" dt="2022-09-07T02:37:20.970" v="1014"/>
          <ac:picMkLst>
            <pc:docMk/>
            <pc:sldMk cId="4060197262" sldId="2805"/>
            <ac:picMk id="21" creationId="{0357F333-4CEC-7952-F67D-6C4CE18AD302}"/>
          </ac:picMkLst>
        </pc:picChg>
        <pc:picChg chg="mod">
          <ac:chgData name="石川 貴章" userId="cb12c537e8289941" providerId="LiveId" clId="{513E46BB-C3F6-4754-A697-E7A0AD9E1A20}" dt="2022-09-07T02:37:20.970" v="1014"/>
          <ac:picMkLst>
            <pc:docMk/>
            <pc:sldMk cId="4060197262" sldId="2805"/>
            <ac:picMk id="24" creationId="{0E972DC1-FA99-AC12-E392-8252AB41EE7B}"/>
          </ac:picMkLst>
        </pc:picChg>
        <pc:picChg chg="add del mod">
          <ac:chgData name="石川 貴章" userId="cb12c537e8289941" providerId="LiveId" clId="{513E46BB-C3F6-4754-A697-E7A0AD9E1A20}" dt="2022-09-07T02:38:52.377" v="1022" actId="478"/>
          <ac:picMkLst>
            <pc:docMk/>
            <pc:sldMk cId="4060197262" sldId="2805"/>
            <ac:picMk id="26" creationId="{35EE7F3B-1801-A64C-A5BF-97F4607DEEFD}"/>
          </ac:picMkLst>
        </pc:picChg>
        <pc:picChg chg="del mod topLvl">
          <ac:chgData name="石川 貴章" userId="cb12c537e8289941" providerId="LiveId" clId="{513E46BB-C3F6-4754-A697-E7A0AD9E1A20}" dt="2022-09-07T02:39:54.320" v="1044" actId="478"/>
          <ac:picMkLst>
            <pc:docMk/>
            <pc:sldMk cId="4060197262" sldId="2805"/>
            <ac:picMk id="29" creationId="{98D34963-BC88-4E9E-E227-0CB1B3013418}"/>
          </ac:picMkLst>
        </pc:picChg>
        <pc:picChg chg="del mod topLvl">
          <ac:chgData name="石川 貴章" userId="cb12c537e8289941" providerId="LiveId" clId="{513E46BB-C3F6-4754-A697-E7A0AD9E1A20}" dt="2022-09-07T02:40:24.980" v="1051" actId="478"/>
          <ac:picMkLst>
            <pc:docMk/>
            <pc:sldMk cId="4060197262" sldId="2805"/>
            <ac:picMk id="32" creationId="{F425E017-D4E4-2C5E-E089-C254B892C8FB}"/>
          </ac:picMkLst>
        </pc:picChg>
        <pc:picChg chg="del mod topLvl">
          <ac:chgData name="石川 貴章" userId="cb12c537e8289941" providerId="LiveId" clId="{513E46BB-C3F6-4754-A697-E7A0AD9E1A20}" dt="2022-09-07T02:40:04.709" v="1048" actId="478"/>
          <ac:picMkLst>
            <pc:docMk/>
            <pc:sldMk cId="4060197262" sldId="2805"/>
            <ac:picMk id="35" creationId="{96CD3C75-BD4F-4565-6973-D15DA99D3AD8}"/>
          </ac:picMkLst>
        </pc:picChg>
        <pc:cxnChg chg="add mod">
          <ac:chgData name="石川 貴章" userId="cb12c537e8289941" providerId="LiveId" clId="{513E46BB-C3F6-4754-A697-E7A0AD9E1A20}" dt="2022-09-07T02:51:58.872" v="1568" actId="1076"/>
          <ac:cxnSpMkLst>
            <pc:docMk/>
            <pc:sldMk cId="4060197262" sldId="2805"/>
            <ac:cxnSpMk id="5" creationId="{75719B21-56EE-2CBB-092F-AC1FE2E5CA79}"/>
          </ac:cxnSpMkLst>
        </pc:cxnChg>
        <pc:cxnChg chg="add mod">
          <ac:chgData name="石川 貴章" userId="cb12c537e8289941" providerId="LiveId" clId="{513E46BB-C3F6-4754-A697-E7A0AD9E1A20}" dt="2022-09-07T02:51:58.872" v="1568" actId="1076"/>
          <ac:cxnSpMkLst>
            <pc:docMk/>
            <pc:sldMk cId="4060197262" sldId="2805"/>
            <ac:cxnSpMk id="6" creationId="{9593760D-697F-D868-3D91-1C5B2D7DB418}"/>
          </ac:cxnSpMkLst>
        </pc:cxnChg>
        <pc:cxnChg chg="add mod">
          <ac:chgData name="石川 貴章" userId="cb12c537e8289941" providerId="LiveId" clId="{513E46BB-C3F6-4754-A697-E7A0AD9E1A20}" dt="2022-09-07T02:51:58.872" v="1568" actId="1076"/>
          <ac:cxnSpMkLst>
            <pc:docMk/>
            <pc:sldMk cId="4060197262" sldId="2805"/>
            <ac:cxnSpMk id="7" creationId="{B608854E-D4AF-64F5-B588-CD1B90A385D5}"/>
          </ac:cxnSpMkLst>
        </pc:cxnChg>
      </pc:sldChg>
    </pc:docChg>
  </pc:docChgLst>
  <pc:docChgLst>
    <pc:chgData name="石川 貴章" userId="cb12c537e8289941" providerId="LiveId" clId="{0068516B-8C20-4C4A-8A84-1999EE5F5B37}"/>
    <pc:docChg chg="undo redo custSel delSld modSld modSection">
      <pc:chgData name="石川 貴章" userId="cb12c537e8289941" providerId="LiveId" clId="{0068516B-8C20-4C4A-8A84-1999EE5F5B37}" dt="2022-09-14T02:43:37.914" v="520"/>
      <pc:docMkLst>
        <pc:docMk/>
      </pc:docMkLst>
      <pc:sldChg chg="addSp delSp modSp mod delAnim modAnim">
        <pc:chgData name="石川 貴章" userId="cb12c537e8289941" providerId="LiveId" clId="{0068516B-8C20-4C4A-8A84-1999EE5F5B37}" dt="2022-09-14T02:39:49.499" v="493"/>
        <pc:sldMkLst>
          <pc:docMk/>
          <pc:sldMk cId="0" sldId="295"/>
        </pc:sldMkLst>
        <pc:picChg chg="add mod">
          <ac:chgData name="石川 貴章" userId="cb12c537e8289941" providerId="LiveId" clId="{0068516B-8C20-4C4A-8A84-1999EE5F5B37}" dt="2022-09-14T02:38:02.082" v="469" actId="1076"/>
          <ac:picMkLst>
            <pc:docMk/>
            <pc:sldMk cId="0" sldId="295"/>
            <ac:picMk id="3" creationId="{30511751-4292-E77D-4F5B-0D1F917D88E0}"/>
          </ac:picMkLst>
        </pc:picChg>
        <pc:picChg chg="add mod">
          <ac:chgData name="石川 貴章" userId="cb12c537e8289941" providerId="LiveId" clId="{0068516B-8C20-4C4A-8A84-1999EE5F5B37}" dt="2022-09-14T02:37:58.961" v="468" actId="14100"/>
          <ac:picMkLst>
            <pc:docMk/>
            <pc:sldMk cId="0" sldId="295"/>
            <ac:picMk id="5" creationId="{CE53F698-CBFF-5C00-426A-E80127E1143B}"/>
          </ac:picMkLst>
        </pc:picChg>
        <pc:picChg chg="del">
          <ac:chgData name="石川 貴章" userId="cb12c537e8289941" providerId="LiveId" clId="{0068516B-8C20-4C4A-8A84-1999EE5F5B37}" dt="2022-09-14T02:37:45.136" v="462" actId="478"/>
          <ac:picMkLst>
            <pc:docMk/>
            <pc:sldMk cId="0" sldId="295"/>
            <ac:picMk id="6" creationId="{F9BEDAE2-623D-F09A-F4C1-C772036A1151}"/>
          </ac:picMkLst>
        </pc:picChg>
        <pc:picChg chg="add mod">
          <ac:chgData name="石川 貴章" userId="cb12c537e8289941" providerId="LiveId" clId="{0068516B-8C20-4C4A-8A84-1999EE5F5B37}" dt="2022-09-14T02:39:34.259" v="490" actId="1076"/>
          <ac:picMkLst>
            <pc:docMk/>
            <pc:sldMk cId="0" sldId="295"/>
            <ac:picMk id="7" creationId="{D0D64A4F-D597-0952-DDA4-76CE3F440FD0}"/>
          </ac:picMkLst>
        </pc:picChg>
        <pc:picChg chg="del">
          <ac:chgData name="石川 貴章" userId="cb12c537e8289941" providerId="LiveId" clId="{0068516B-8C20-4C4A-8A84-1999EE5F5B37}" dt="2022-09-14T02:37:43.526" v="461" actId="478"/>
          <ac:picMkLst>
            <pc:docMk/>
            <pc:sldMk cId="0" sldId="295"/>
            <ac:picMk id="10" creationId="{E090CDD2-54FB-5F7F-2D1C-0E282EB5001B}"/>
          </ac:picMkLst>
        </pc:picChg>
        <pc:picChg chg="mod">
          <ac:chgData name="石川 貴章" userId="cb12c537e8289941" providerId="LiveId" clId="{0068516B-8C20-4C4A-8A84-1999EE5F5B37}" dt="2022-09-14T02:39:36.364" v="491" actId="1076"/>
          <ac:picMkLst>
            <pc:docMk/>
            <pc:sldMk cId="0" sldId="295"/>
            <ac:picMk id="12" creationId="{4F4C0450-3511-521B-55BC-5126DD130D21}"/>
          </ac:picMkLst>
        </pc:picChg>
        <pc:picChg chg="mod">
          <ac:chgData name="石川 貴章" userId="cb12c537e8289941" providerId="LiveId" clId="{0068516B-8C20-4C4A-8A84-1999EE5F5B37}" dt="2022-09-14T02:38:35.428" v="483" actId="1076"/>
          <ac:picMkLst>
            <pc:docMk/>
            <pc:sldMk cId="0" sldId="295"/>
            <ac:picMk id="1005" creationId="{00000000-0000-0000-0000-000000000000}"/>
          </ac:picMkLst>
        </pc:picChg>
        <pc:picChg chg="del mod">
          <ac:chgData name="石川 貴章" userId="cb12c537e8289941" providerId="LiveId" clId="{0068516B-8C20-4C4A-8A84-1999EE5F5B37}" dt="2022-09-14T02:39:23.769" v="484" actId="478"/>
          <ac:picMkLst>
            <pc:docMk/>
            <pc:sldMk cId="0" sldId="295"/>
            <ac:picMk id="1006" creationId="{00000000-0000-0000-0000-000000000000}"/>
          </ac:picMkLst>
        </pc:picChg>
      </pc:sldChg>
      <pc:sldChg chg="modSp mod">
        <pc:chgData name="石川 貴章" userId="cb12c537e8289941" providerId="LiveId" clId="{0068516B-8C20-4C4A-8A84-1999EE5F5B37}" dt="2022-09-14T02:02:38.041" v="24" actId="20577"/>
        <pc:sldMkLst>
          <pc:docMk/>
          <pc:sldMk cId="796035168" sldId="354"/>
        </pc:sldMkLst>
        <pc:spChg chg="mod">
          <ac:chgData name="石川 貴章" userId="cb12c537e8289941" providerId="LiveId" clId="{0068516B-8C20-4C4A-8A84-1999EE5F5B37}" dt="2022-09-14T02:02:38.041" v="24" actId="20577"/>
          <ac:spMkLst>
            <pc:docMk/>
            <pc:sldMk cId="796035168" sldId="354"/>
            <ac:spMk id="4" creationId="{00000000-0000-0000-0000-000000000000}"/>
          </ac:spMkLst>
        </pc:spChg>
      </pc:sldChg>
      <pc:sldChg chg="addSp delSp modSp mod delAnim modAnim">
        <pc:chgData name="石川 貴章" userId="cb12c537e8289941" providerId="LiveId" clId="{0068516B-8C20-4C4A-8A84-1999EE5F5B37}" dt="2022-09-14T02:43:37.914" v="520"/>
        <pc:sldMkLst>
          <pc:docMk/>
          <pc:sldMk cId="2065840743" sldId="2735"/>
        </pc:sldMkLst>
        <pc:spChg chg="mod">
          <ac:chgData name="石川 貴章" userId="cb12c537e8289941" providerId="LiveId" clId="{0068516B-8C20-4C4A-8A84-1999EE5F5B37}" dt="2022-09-14T02:24:03.175" v="336" actId="20577"/>
          <ac:spMkLst>
            <pc:docMk/>
            <pc:sldMk cId="2065840743" sldId="2735"/>
            <ac:spMk id="3" creationId="{6FA39B3F-1082-408D-CD4C-1787562005B9}"/>
          </ac:spMkLst>
        </pc:spChg>
        <pc:spChg chg="add mod">
          <ac:chgData name="石川 貴章" userId="cb12c537e8289941" providerId="LiveId" clId="{0068516B-8C20-4C4A-8A84-1999EE5F5B37}" dt="2022-09-14T02:22:21.246" v="305" actId="1076"/>
          <ac:spMkLst>
            <pc:docMk/>
            <pc:sldMk cId="2065840743" sldId="2735"/>
            <ac:spMk id="16" creationId="{889BD910-E81B-53B4-3444-C838C87E2676}"/>
          </ac:spMkLst>
        </pc:spChg>
        <pc:spChg chg="add mod">
          <ac:chgData name="石川 貴章" userId="cb12c537e8289941" providerId="LiveId" clId="{0068516B-8C20-4C4A-8A84-1999EE5F5B37}" dt="2022-09-14T02:22:56.991" v="314" actId="1076"/>
          <ac:spMkLst>
            <pc:docMk/>
            <pc:sldMk cId="2065840743" sldId="2735"/>
            <ac:spMk id="18" creationId="{A114B730-4087-36CE-868B-75472444FF69}"/>
          </ac:spMkLst>
        </pc:spChg>
        <pc:spChg chg="add mod">
          <ac:chgData name="石川 貴章" userId="cb12c537e8289941" providerId="LiveId" clId="{0068516B-8C20-4C4A-8A84-1999EE5F5B37}" dt="2022-09-14T02:23:12.262" v="317" actId="1076"/>
          <ac:spMkLst>
            <pc:docMk/>
            <pc:sldMk cId="2065840743" sldId="2735"/>
            <ac:spMk id="34" creationId="{AF9F87BE-654F-B0EB-27C6-05E5C1A983BC}"/>
          </ac:spMkLst>
        </pc:spChg>
        <pc:spChg chg="del">
          <ac:chgData name="石川 貴章" userId="cb12c537e8289941" providerId="LiveId" clId="{0068516B-8C20-4C4A-8A84-1999EE5F5B37}" dt="2022-09-14T02:18:53.236" v="280" actId="478"/>
          <ac:spMkLst>
            <pc:docMk/>
            <pc:sldMk cId="2065840743" sldId="2735"/>
            <ac:spMk id="55" creationId="{B4D546A4-E281-11E5-5DB3-294ABD7184DC}"/>
          </ac:spMkLst>
        </pc:spChg>
        <pc:spChg chg="add mod">
          <ac:chgData name="石川 貴章" userId="cb12c537e8289941" providerId="LiveId" clId="{0068516B-8C20-4C4A-8A84-1999EE5F5B37}" dt="2022-09-14T02:23:52.986" v="326" actId="1076"/>
          <ac:spMkLst>
            <pc:docMk/>
            <pc:sldMk cId="2065840743" sldId="2735"/>
            <ac:spMk id="66" creationId="{DE50F4C6-4931-82A2-7A7E-A5F1F0047199}"/>
          </ac:spMkLst>
        </pc:spChg>
        <pc:grpChg chg="add mod">
          <ac:chgData name="石川 貴章" userId="cb12c537e8289941" providerId="LiveId" clId="{0068516B-8C20-4C4A-8A84-1999EE5F5B37}" dt="2022-09-14T02:22:56.991" v="314" actId="1076"/>
          <ac:grpSpMkLst>
            <pc:docMk/>
            <pc:sldMk cId="2065840743" sldId="2735"/>
            <ac:grpSpMk id="36" creationId="{3E1533A3-187A-4181-F83C-0A1409959A73}"/>
          </ac:grpSpMkLst>
        </pc:grpChg>
        <pc:grpChg chg="add mod">
          <ac:chgData name="石川 貴章" userId="cb12c537e8289941" providerId="LiveId" clId="{0068516B-8C20-4C4A-8A84-1999EE5F5B37}" dt="2022-09-14T02:23:12.262" v="317" actId="1076"/>
          <ac:grpSpMkLst>
            <pc:docMk/>
            <pc:sldMk cId="2065840743" sldId="2735"/>
            <ac:grpSpMk id="62" creationId="{F203A06F-3748-AA76-84EA-E1466864740B}"/>
          </ac:grpSpMkLst>
        </pc:grpChg>
        <pc:grpChg chg="del">
          <ac:chgData name="石川 貴章" userId="cb12c537e8289941" providerId="LiveId" clId="{0068516B-8C20-4C4A-8A84-1999EE5F5B37}" dt="2022-09-14T02:22:32.990" v="306" actId="478"/>
          <ac:grpSpMkLst>
            <pc:docMk/>
            <pc:sldMk cId="2065840743" sldId="2735"/>
            <ac:grpSpMk id="105" creationId="{F487820C-7F44-AFC7-F606-8D3C4F3F331A}"/>
          </ac:grpSpMkLst>
        </pc:grpChg>
        <pc:grpChg chg="del">
          <ac:chgData name="石川 貴章" userId="cb12c537e8289941" providerId="LiveId" clId="{0068516B-8C20-4C4A-8A84-1999EE5F5B37}" dt="2022-09-14T02:22:35.155" v="307" actId="478"/>
          <ac:grpSpMkLst>
            <pc:docMk/>
            <pc:sldMk cId="2065840743" sldId="2735"/>
            <ac:grpSpMk id="107" creationId="{6418D786-0BD2-1924-65CE-AA60CD2EEAC0}"/>
          </ac:grpSpMkLst>
        </pc:grpChg>
        <pc:grpChg chg="add del">
          <ac:chgData name="石川 貴章" userId="cb12c537e8289941" providerId="LiveId" clId="{0068516B-8C20-4C4A-8A84-1999EE5F5B37}" dt="2022-09-14T02:20:07.403" v="294" actId="478"/>
          <ac:grpSpMkLst>
            <pc:docMk/>
            <pc:sldMk cId="2065840743" sldId="2735"/>
            <ac:grpSpMk id="115" creationId="{D1105945-8F77-A7A4-0F97-9246AF8047A9}"/>
          </ac:grpSpMkLst>
        </pc:grpChg>
        <pc:picChg chg="add mod">
          <ac:chgData name="石川 貴章" userId="cb12c537e8289941" providerId="LiveId" clId="{0068516B-8C20-4C4A-8A84-1999EE5F5B37}" dt="2022-09-14T02:18:58.089" v="282" actId="1076"/>
          <ac:picMkLst>
            <pc:docMk/>
            <pc:sldMk cId="2065840743" sldId="2735"/>
            <ac:picMk id="2" creationId="{839C7357-4A68-3367-2CDE-254A1EAA0691}"/>
          </ac:picMkLst>
        </pc:picChg>
        <pc:picChg chg="add mod">
          <ac:chgData name="石川 貴章" userId="cb12c537e8289941" providerId="LiveId" clId="{0068516B-8C20-4C4A-8A84-1999EE5F5B37}" dt="2022-09-14T02:20:19.908" v="299" actId="1076"/>
          <ac:picMkLst>
            <pc:docMk/>
            <pc:sldMk cId="2065840743" sldId="2735"/>
            <ac:picMk id="7" creationId="{843A51BB-6E36-8F02-AE18-F62A09A479E9}"/>
          </ac:picMkLst>
        </pc:picChg>
        <pc:picChg chg="add mod">
          <ac:chgData name="石川 貴章" userId="cb12c537e8289941" providerId="LiveId" clId="{0068516B-8C20-4C4A-8A84-1999EE5F5B37}" dt="2022-09-14T02:23:12.262" v="317" actId="1076"/>
          <ac:picMkLst>
            <pc:docMk/>
            <pc:sldMk cId="2065840743" sldId="2735"/>
            <ac:picMk id="32" creationId="{AEAEC607-49E2-96C3-C938-E71FF6428453}"/>
          </ac:picMkLst>
        </pc:picChg>
        <pc:picChg chg="mod">
          <ac:chgData name="石川 貴章" userId="cb12c537e8289941" providerId="LiveId" clId="{0068516B-8C20-4C4A-8A84-1999EE5F5B37}" dt="2022-09-14T02:19:39.849" v="288" actId="1076"/>
          <ac:picMkLst>
            <pc:docMk/>
            <pc:sldMk cId="2065840743" sldId="2735"/>
            <ac:picMk id="33" creationId="{A854B4C3-73C8-1131-DBC0-1A909B20A0B9}"/>
          </ac:picMkLst>
        </pc:picChg>
        <pc:picChg chg="add mod">
          <ac:chgData name="石川 貴章" userId="cb12c537e8289941" providerId="LiveId" clId="{0068516B-8C20-4C4A-8A84-1999EE5F5B37}" dt="2022-09-14T02:22:56.991" v="314" actId="1076"/>
          <ac:picMkLst>
            <pc:docMk/>
            <pc:sldMk cId="2065840743" sldId="2735"/>
            <ac:picMk id="35" creationId="{0BB00E70-024D-C023-39A1-BC4DF770D92C}"/>
          </ac:picMkLst>
        </pc:picChg>
        <pc:picChg chg="add mod">
          <ac:chgData name="石川 貴章" userId="cb12c537e8289941" providerId="LiveId" clId="{0068516B-8C20-4C4A-8A84-1999EE5F5B37}" dt="2022-09-14T02:23:37.155" v="322" actId="1076"/>
          <ac:picMkLst>
            <pc:docMk/>
            <pc:sldMk cId="2065840743" sldId="2735"/>
            <ac:picMk id="63" creationId="{4693B330-B8B7-94A1-A320-A3BB30954448}"/>
          </ac:picMkLst>
        </pc:picChg>
        <pc:picChg chg="del">
          <ac:chgData name="石川 貴章" userId="cb12c537e8289941" providerId="LiveId" clId="{0068516B-8C20-4C4A-8A84-1999EE5F5B37}" dt="2022-09-14T02:23:24.230" v="318" actId="478"/>
          <ac:picMkLst>
            <pc:docMk/>
            <pc:sldMk cId="2065840743" sldId="2735"/>
            <ac:picMk id="1032" creationId="{8B829F64-6700-9FBB-763C-5256ABF6A0BD}"/>
          </ac:picMkLst>
        </pc:picChg>
        <pc:picChg chg="add mod">
          <ac:chgData name="石川 貴章" userId="cb12c537e8289941" providerId="LiveId" clId="{0068516B-8C20-4C4A-8A84-1999EE5F5B37}" dt="2022-09-14T02:19:46.496" v="290" actId="14100"/>
          <ac:picMkLst>
            <pc:docMk/>
            <pc:sldMk cId="2065840743" sldId="2735"/>
            <ac:picMk id="2050" creationId="{A833A815-1AE3-41C6-2F50-B2C3E2B39134}"/>
          </ac:picMkLst>
        </pc:picChg>
      </pc:sldChg>
      <pc:sldChg chg="modSp mod">
        <pc:chgData name="石川 貴章" userId="cb12c537e8289941" providerId="LiveId" clId="{0068516B-8C20-4C4A-8A84-1999EE5F5B37}" dt="2022-09-14T02:03:48.481" v="39" actId="20577"/>
        <pc:sldMkLst>
          <pc:docMk/>
          <pc:sldMk cId="3256776630" sldId="2773"/>
        </pc:sldMkLst>
        <pc:spChg chg="mod">
          <ac:chgData name="石川 貴章" userId="cb12c537e8289941" providerId="LiveId" clId="{0068516B-8C20-4C4A-8A84-1999EE5F5B37}" dt="2022-09-14T02:03:48.481" v="39" actId="20577"/>
          <ac:spMkLst>
            <pc:docMk/>
            <pc:sldMk cId="3256776630" sldId="2773"/>
            <ac:spMk id="14" creationId="{670446D8-7C78-3DB3-570E-6C81A71E9E4D}"/>
          </ac:spMkLst>
        </pc:spChg>
        <pc:picChg chg="mod">
          <ac:chgData name="石川 貴章" userId="cb12c537e8289941" providerId="LiveId" clId="{0068516B-8C20-4C4A-8A84-1999EE5F5B37}" dt="2022-09-14T02:03:40.010" v="29" actId="1076"/>
          <ac:picMkLst>
            <pc:docMk/>
            <pc:sldMk cId="3256776630" sldId="2773"/>
            <ac:picMk id="12" creationId="{6DA9539E-FF5E-7202-C9B9-F47552ACB347}"/>
          </ac:picMkLst>
        </pc:picChg>
      </pc:sldChg>
      <pc:sldChg chg="addSp delSp modSp mod delAnim modAnim">
        <pc:chgData name="石川 貴章" userId="cb12c537e8289941" providerId="LiveId" clId="{0068516B-8C20-4C4A-8A84-1999EE5F5B37}" dt="2022-09-14T02:36:24.002" v="460"/>
        <pc:sldMkLst>
          <pc:docMk/>
          <pc:sldMk cId="489869367" sldId="2779"/>
        </pc:sldMkLst>
        <pc:spChg chg="mod">
          <ac:chgData name="石川 貴章" userId="cb12c537e8289941" providerId="LiveId" clId="{0068516B-8C20-4C4A-8A84-1999EE5F5B37}" dt="2022-09-14T02:35:59.432" v="457" actId="20577"/>
          <ac:spMkLst>
            <pc:docMk/>
            <pc:sldMk cId="489869367" sldId="2779"/>
            <ac:spMk id="2" creationId="{82813697-2CB2-9D7F-C20F-5E8D7A7274AA}"/>
          </ac:spMkLst>
        </pc:spChg>
        <pc:spChg chg="mod">
          <ac:chgData name="石川 貴章" userId="cb12c537e8289941" providerId="LiveId" clId="{0068516B-8C20-4C4A-8A84-1999EE5F5B37}" dt="2022-09-14T02:33:26.116" v="431" actId="1076"/>
          <ac:spMkLst>
            <pc:docMk/>
            <pc:sldMk cId="489869367" sldId="2779"/>
            <ac:spMk id="9" creationId="{3287BE6F-DDDB-E3A2-4248-2A1EDCF33A84}"/>
          </ac:spMkLst>
        </pc:spChg>
        <pc:picChg chg="add mod">
          <ac:chgData name="石川 貴章" userId="cb12c537e8289941" providerId="LiveId" clId="{0068516B-8C20-4C4A-8A84-1999EE5F5B37}" dt="2022-09-14T02:35:07.644" v="444" actId="1076"/>
          <ac:picMkLst>
            <pc:docMk/>
            <pc:sldMk cId="489869367" sldId="2779"/>
            <ac:picMk id="5" creationId="{62D89005-241A-CC08-F305-0E5E110FAFC8}"/>
          </ac:picMkLst>
        </pc:picChg>
        <pc:picChg chg="del">
          <ac:chgData name="石川 貴章" userId="cb12c537e8289941" providerId="LiveId" clId="{0068516B-8C20-4C4A-8A84-1999EE5F5B37}" dt="2022-09-14T02:34:55.450" v="440" actId="478"/>
          <ac:picMkLst>
            <pc:docMk/>
            <pc:sldMk cId="489869367" sldId="2779"/>
            <ac:picMk id="7" creationId="{8FDDDA1C-2505-4142-45EC-F278E4A8CD56}"/>
          </ac:picMkLst>
        </pc:picChg>
        <pc:picChg chg="add del mod">
          <ac:chgData name="石川 貴章" userId="cb12c537e8289941" providerId="LiveId" clId="{0068516B-8C20-4C4A-8A84-1999EE5F5B37}" dt="2022-09-14T02:35:47.366" v="447" actId="478"/>
          <ac:picMkLst>
            <pc:docMk/>
            <pc:sldMk cId="489869367" sldId="2779"/>
            <ac:picMk id="8" creationId="{5E8FCF25-A2E7-E0DA-899C-3B56FB6805C8}"/>
          </ac:picMkLst>
        </pc:picChg>
        <pc:cxnChg chg="mod">
          <ac:chgData name="石川 貴章" userId="cb12c537e8289941" providerId="LiveId" clId="{0068516B-8C20-4C4A-8A84-1999EE5F5B37}" dt="2022-09-14T02:33:34.951" v="432" actId="14100"/>
          <ac:cxnSpMkLst>
            <pc:docMk/>
            <pc:sldMk cId="489869367" sldId="2779"/>
            <ac:cxnSpMk id="11" creationId="{12EEE33F-06B3-7CCC-2F77-49BDB2AF3DEB}"/>
          </ac:cxnSpMkLst>
        </pc:cxnChg>
        <pc:cxnChg chg="mod">
          <ac:chgData name="石川 貴章" userId="cb12c537e8289941" providerId="LiveId" clId="{0068516B-8C20-4C4A-8A84-1999EE5F5B37}" dt="2022-09-14T02:34:55.450" v="440" actId="478"/>
          <ac:cxnSpMkLst>
            <pc:docMk/>
            <pc:sldMk cId="489869367" sldId="2779"/>
            <ac:cxnSpMk id="15" creationId="{9258CCEC-7130-76C7-8608-DD30AA5EA729}"/>
          </ac:cxnSpMkLst>
        </pc:cxnChg>
      </pc:sldChg>
      <pc:sldChg chg="addSp delSp modSp mod">
        <pc:chgData name="石川 貴章" userId="cb12c537e8289941" providerId="LiveId" clId="{0068516B-8C20-4C4A-8A84-1999EE5F5B37}" dt="2022-09-14T02:32:43.188" v="426" actId="21"/>
        <pc:sldMkLst>
          <pc:docMk/>
          <pc:sldMk cId="1216121929" sldId="2782"/>
        </pc:sldMkLst>
        <pc:picChg chg="add del mod">
          <ac:chgData name="石川 貴章" userId="cb12c537e8289941" providerId="LiveId" clId="{0068516B-8C20-4C4A-8A84-1999EE5F5B37}" dt="2022-09-14T02:30:44.935" v="347" actId="478"/>
          <ac:picMkLst>
            <pc:docMk/>
            <pc:sldMk cId="1216121929" sldId="2782"/>
            <ac:picMk id="7" creationId="{E70268DC-4137-4915-0380-2F766D7B1673}"/>
          </ac:picMkLst>
        </pc:picChg>
        <pc:picChg chg="add del mod">
          <ac:chgData name="石川 貴章" userId="cb12c537e8289941" providerId="LiveId" clId="{0068516B-8C20-4C4A-8A84-1999EE5F5B37}" dt="2022-09-14T02:32:43.188" v="426" actId="21"/>
          <ac:picMkLst>
            <pc:docMk/>
            <pc:sldMk cId="1216121929" sldId="2782"/>
            <ac:picMk id="10" creationId="{45180066-BB9D-3F22-35C5-FDDFDD9A8341}"/>
          </ac:picMkLst>
        </pc:picChg>
      </pc:sldChg>
      <pc:sldChg chg="addSp delSp modSp mod">
        <pc:chgData name="石川 貴章" userId="cb12c537e8289941" providerId="LiveId" clId="{0068516B-8C20-4C4A-8A84-1999EE5F5B37}" dt="2022-09-14T02:33:07.800" v="430" actId="14100"/>
        <pc:sldMkLst>
          <pc:docMk/>
          <pc:sldMk cId="3338985959" sldId="2783"/>
        </pc:sldMkLst>
        <pc:spChg chg="mod">
          <ac:chgData name="石川 貴章" userId="cb12c537e8289941" providerId="LiveId" clId="{0068516B-8C20-4C4A-8A84-1999EE5F5B37}" dt="2022-09-14T02:28:41.374" v="339" actId="14100"/>
          <ac:spMkLst>
            <pc:docMk/>
            <pc:sldMk cId="3338985959" sldId="2783"/>
            <ac:spMk id="9" creationId="{792EF620-170D-4746-1C7B-08DAA6C943BB}"/>
          </ac:spMkLst>
        </pc:spChg>
        <pc:picChg chg="add mod">
          <ac:chgData name="石川 貴章" userId="cb12c537e8289941" providerId="LiveId" clId="{0068516B-8C20-4C4A-8A84-1999EE5F5B37}" dt="2022-09-14T02:33:03.008" v="429" actId="1076"/>
          <ac:picMkLst>
            <pc:docMk/>
            <pc:sldMk cId="3338985959" sldId="2783"/>
            <ac:picMk id="4" creationId="{5FD06C6B-61A0-4E21-0730-F2251C33B874}"/>
          </ac:picMkLst>
        </pc:picChg>
        <pc:picChg chg="del">
          <ac:chgData name="石川 貴章" userId="cb12c537e8289941" providerId="LiveId" clId="{0068516B-8C20-4C4A-8A84-1999EE5F5B37}" dt="2022-09-14T02:28:50.730" v="341" actId="478"/>
          <ac:picMkLst>
            <pc:docMk/>
            <pc:sldMk cId="3338985959" sldId="2783"/>
            <ac:picMk id="7" creationId="{37EE4447-F2E4-29CA-0ED5-489BB9047091}"/>
          </ac:picMkLst>
        </pc:picChg>
        <pc:cxnChg chg="mod">
          <ac:chgData name="石川 貴章" userId="cb12c537e8289941" providerId="LiveId" clId="{0068516B-8C20-4C4A-8A84-1999EE5F5B37}" dt="2022-09-14T02:33:07.800" v="430" actId="14100"/>
          <ac:cxnSpMkLst>
            <pc:docMk/>
            <pc:sldMk cId="3338985959" sldId="2783"/>
            <ac:cxnSpMk id="10" creationId="{833A4547-0252-1BB4-0BC7-5ECA5BBA0B36}"/>
          </ac:cxnSpMkLst>
        </pc:cxnChg>
      </pc:sldChg>
      <pc:sldChg chg="addSp delSp modSp mod">
        <pc:chgData name="石川 貴章" userId="cb12c537e8289941" providerId="LiveId" clId="{0068516B-8C20-4C4A-8A84-1999EE5F5B37}" dt="2022-09-14T02:42:39.174" v="516" actId="1076"/>
        <pc:sldMkLst>
          <pc:docMk/>
          <pc:sldMk cId="2999804434" sldId="2786"/>
        </pc:sldMkLst>
        <pc:picChg chg="del">
          <ac:chgData name="石川 貴章" userId="cb12c537e8289941" providerId="LiveId" clId="{0068516B-8C20-4C4A-8A84-1999EE5F5B37}" dt="2022-09-14T02:41:07.158" v="502" actId="478"/>
          <ac:picMkLst>
            <pc:docMk/>
            <pc:sldMk cId="2999804434" sldId="2786"/>
            <ac:picMk id="4" creationId="{CA932AED-A053-E7FA-50FB-3C5DCAEC32C8}"/>
          </ac:picMkLst>
        </pc:picChg>
        <pc:picChg chg="add mod">
          <ac:chgData name="石川 貴章" userId="cb12c537e8289941" providerId="LiveId" clId="{0068516B-8C20-4C4A-8A84-1999EE5F5B37}" dt="2022-09-14T02:42:39.174" v="516" actId="1076"/>
          <ac:picMkLst>
            <pc:docMk/>
            <pc:sldMk cId="2999804434" sldId="2786"/>
            <ac:picMk id="5" creationId="{8DEF8212-45E1-6B04-D002-89C8DC660AC1}"/>
          </ac:picMkLst>
        </pc:picChg>
        <pc:picChg chg="del">
          <ac:chgData name="石川 貴章" userId="cb12c537e8289941" providerId="LiveId" clId="{0068516B-8C20-4C4A-8A84-1999EE5F5B37}" dt="2022-09-14T02:41:49.219" v="506" actId="478"/>
          <ac:picMkLst>
            <pc:docMk/>
            <pc:sldMk cId="2999804434" sldId="2786"/>
            <ac:picMk id="6" creationId="{F1AE90F5-9F05-EF29-470B-1D48B81FFE1F}"/>
          </ac:picMkLst>
        </pc:picChg>
        <pc:picChg chg="add mod">
          <ac:chgData name="石川 貴章" userId="cb12c537e8289941" providerId="LiveId" clId="{0068516B-8C20-4C4A-8A84-1999EE5F5B37}" dt="2022-09-14T02:42:37.164" v="515" actId="1076"/>
          <ac:picMkLst>
            <pc:docMk/>
            <pc:sldMk cId="2999804434" sldId="2786"/>
            <ac:picMk id="8" creationId="{C783D2AE-A776-172E-EB0E-37C99E91B3A7}"/>
          </ac:picMkLst>
        </pc:picChg>
      </pc:sldChg>
      <pc:sldChg chg="addSp delSp modSp mod modAnim">
        <pc:chgData name="石川 貴章" userId="cb12c537e8289941" providerId="LiveId" clId="{0068516B-8C20-4C4A-8A84-1999EE5F5B37}" dt="2022-09-14T02:43:23.466" v="518"/>
        <pc:sldMkLst>
          <pc:docMk/>
          <pc:sldMk cId="3454816786" sldId="2791"/>
        </pc:sldMkLst>
        <pc:spChg chg="mod">
          <ac:chgData name="石川 貴章" userId="cb12c537e8289941" providerId="LiveId" clId="{0068516B-8C20-4C4A-8A84-1999EE5F5B37}" dt="2022-09-14T02:09:40.680" v="141" actId="20577"/>
          <ac:spMkLst>
            <pc:docMk/>
            <pc:sldMk cId="3454816786" sldId="2791"/>
            <ac:spMk id="3" creationId="{947015F7-239A-A6DA-3458-77AEB210D7FE}"/>
          </ac:spMkLst>
        </pc:spChg>
        <pc:spChg chg="add mod">
          <ac:chgData name="石川 貴章" userId="cb12c537e8289941" providerId="LiveId" clId="{0068516B-8C20-4C4A-8A84-1999EE5F5B37}" dt="2022-09-14T02:11:09.701" v="162" actId="1076"/>
          <ac:spMkLst>
            <pc:docMk/>
            <pc:sldMk cId="3454816786" sldId="2791"/>
            <ac:spMk id="4" creationId="{33210B83-82D0-239D-42F5-689977F9C29D}"/>
          </ac:spMkLst>
        </pc:spChg>
        <pc:spChg chg="add mod">
          <ac:chgData name="石川 貴章" userId="cb12c537e8289941" providerId="LiveId" clId="{0068516B-8C20-4C4A-8A84-1999EE5F5B37}" dt="2022-09-14T02:13:22.490" v="186" actId="1076"/>
          <ac:spMkLst>
            <pc:docMk/>
            <pc:sldMk cId="3454816786" sldId="2791"/>
            <ac:spMk id="5" creationId="{AC7E86C4-A9BA-660C-5AA0-F0B55D835766}"/>
          </ac:spMkLst>
        </pc:spChg>
        <pc:spChg chg="mod">
          <ac:chgData name="石川 貴章" userId="cb12c537e8289941" providerId="LiveId" clId="{0068516B-8C20-4C4A-8A84-1999EE5F5B37}" dt="2022-09-14T02:09:17.396" v="114" actId="20577"/>
          <ac:spMkLst>
            <pc:docMk/>
            <pc:sldMk cId="3454816786" sldId="2791"/>
            <ac:spMk id="22" creationId="{3858247D-65FF-ECDB-3118-CDE51FABCD00}"/>
          </ac:spMkLst>
        </pc:spChg>
        <pc:spChg chg="mod">
          <ac:chgData name="石川 貴章" userId="cb12c537e8289941" providerId="LiveId" clId="{0068516B-8C20-4C4A-8A84-1999EE5F5B37}" dt="2022-09-14T02:10:11.178" v="142" actId="1076"/>
          <ac:spMkLst>
            <pc:docMk/>
            <pc:sldMk cId="3454816786" sldId="2791"/>
            <ac:spMk id="51" creationId="{3A98F986-56CD-3A1F-D9E6-79052674D360}"/>
          </ac:spMkLst>
        </pc:spChg>
        <pc:spChg chg="add mod">
          <ac:chgData name="石川 貴章" userId="cb12c537e8289941" providerId="LiveId" clId="{0068516B-8C20-4C4A-8A84-1999EE5F5B37}" dt="2022-09-14T02:18:38.935" v="279" actId="1076"/>
          <ac:spMkLst>
            <pc:docMk/>
            <pc:sldMk cId="3454816786" sldId="2791"/>
            <ac:spMk id="1029" creationId="{83E30AF0-E21E-11D1-A5E4-C978E64F991C}"/>
          </ac:spMkLst>
        </pc:spChg>
        <pc:spChg chg="mod topLvl">
          <ac:chgData name="石川 貴章" userId="cb12c537e8289941" providerId="LiveId" clId="{0068516B-8C20-4C4A-8A84-1999EE5F5B37}" dt="2022-09-14T02:15:09.397" v="206" actId="1076"/>
          <ac:spMkLst>
            <pc:docMk/>
            <pc:sldMk cId="3454816786" sldId="2791"/>
            <ac:spMk id="2048" creationId="{F0A6116E-63E7-5FFB-69DC-BB58D8C167B9}"/>
          </ac:spMkLst>
        </pc:spChg>
        <pc:spChg chg="mod">
          <ac:chgData name="石川 貴章" userId="cb12c537e8289941" providerId="LiveId" clId="{0068516B-8C20-4C4A-8A84-1999EE5F5B37}" dt="2022-09-14T02:17:52.959" v="240" actId="1076"/>
          <ac:spMkLst>
            <pc:docMk/>
            <pc:sldMk cId="3454816786" sldId="2791"/>
            <ac:spMk id="2063" creationId="{2775540F-BEA7-75DD-AC32-8127B915DE86}"/>
          </ac:spMkLst>
        </pc:spChg>
        <pc:spChg chg="mod">
          <ac:chgData name="石川 貴章" userId="cb12c537e8289941" providerId="LiveId" clId="{0068516B-8C20-4C4A-8A84-1999EE5F5B37}" dt="2022-09-14T02:15:51.985" v="211" actId="14100"/>
          <ac:spMkLst>
            <pc:docMk/>
            <pc:sldMk cId="3454816786" sldId="2791"/>
            <ac:spMk id="2094" creationId="{61D08EAC-56A4-BF3E-5349-B65FB1D9AEC8}"/>
          </ac:spMkLst>
        </pc:spChg>
        <pc:spChg chg="mod">
          <ac:chgData name="石川 貴章" userId="cb12c537e8289941" providerId="LiveId" clId="{0068516B-8C20-4C4A-8A84-1999EE5F5B37}" dt="2022-09-14T02:15:51.985" v="211" actId="14100"/>
          <ac:spMkLst>
            <pc:docMk/>
            <pc:sldMk cId="3454816786" sldId="2791"/>
            <ac:spMk id="2098" creationId="{7A472B15-0CA2-58BA-48AD-7EE495D5B3E5}"/>
          </ac:spMkLst>
        </pc:spChg>
        <pc:grpChg chg="del">
          <ac:chgData name="石川 貴章" userId="cb12c537e8289941" providerId="LiveId" clId="{0068516B-8C20-4C4A-8A84-1999EE5F5B37}" dt="2022-09-14T02:10:32.312" v="149" actId="478"/>
          <ac:grpSpMkLst>
            <pc:docMk/>
            <pc:sldMk cId="3454816786" sldId="2791"/>
            <ac:grpSpMk id="44" creationId="{F20FAF99-C76F-22C1-6DDC-3327E3086AD4}"/>
          </ac:grpSpMkLst>
        </pc:grpChg>
        <pc:grpChg chg="del">
          <ac:chgData name="石川 貴章" userId="cb12c537e8289941" providerId="LiveId" clId="{0068516B-8C20-4C4A-8A84-1999EE5F5B37}" dt="2022-09-14T02:13:29.329" v="187" actId="165"/>
          <ac:grpSpMkLst>
            <pc:docMk/>
            <pc:sldMk cId="3454816786" sldId="2791"/>
            <ac:grpSpMk id="63" creationId="{CEAA3B64-644A-4347-ADE4-9A20891368DE}"/>
          </ac:grpSpMkLst>
        </pc:grpChg>
        <pc:grpChg chg="del">
          <ac:chgData name="石川 貴章" userId="cb12c537e8289941" providerId="LiveId" clId="{0068516B-8C20-4C4A-8A84-1999EE5F5B37}" dt="2022-09-14T02:12:29.496" v="171" actId="478"/>
          <ac:grpSpMkLst>
            <pc:docMk/>
            <pc:sldMk cId="3454816786" sldId="2791"/>
            <ac:grpSpMk id="2051" creationId="{6CF677E3-8161-4190-EE23-6DCBEEAA79F7}"/>
          </ac:grpSpMkLst>
        </pc:grpChg>
        <pc:grpChg chg="mod">
          <ac:chgData name="石川 貴章" userId="cb12c537e8289941" providerId="LiveId" clId="{0068516B-8C20-4C4A-8A84-1999EE5F5B37}" dt="2022-09-14T02:15:51.985" v="211" actId="14100"/>
          <ac:grpSpMkLst>
            <pc:docMk/>
            <pc:sldMk cId="3454816786" sldId="2791"/>
            <ac:grpSpMk id="2116" creationId="{C3512246-4F23-67EA-F470-9C2D327B4C26}"/>
          </ac:grpSpMkLst>
        </pc:grpChg>
        <pc:picChg chg="add mod">
          <ac:chgData name="石川 貴章" userId="cb12c537e8289941" providerId="LiveId" clId="{0068516B-8C20-4C4A-8A84-1999EE5F5B37}" dt="2022-09-14T02:17:07.688" v="227" actId="1076"/>
          <ac:picMkLst>
            <pc:docMk/>
            <pc:sldMk cId="3454816786" sldId="2791"/>
            <ac:picMk id="6" creationId="{0BECFF33-51B3-5C08-A467-8668337BE0B9}"/>
          </ac:picMkLst>
        </pc:picChg>
        <pc:picChg chg="add mod">
          <ac:chgData name="石川 貴章" userId="cb12c537e8289941" providerId="LiveId" clId="{0068516B-8C20-4C4A-8A84-1999EE5F5B37}" dt="2022-09-14T02:17:11.491" v="228" actId="1076"/>
          <ac:picMkLst>
            <pc:docMk/>
            <pc:sldMk cId="3454816786" sldId="2791"/>
            <ac:picMk id="15" creationId="{9E4C7FE7-B233-CD0C-92DD-65497CF28017}"/>
          </ac:picMkLst>
        </pc:picChg>
        <pc:picChg chg="del">
          <ac:chgData name="石川 貴章" userId="cb12c537e8289941" providerId="LiveId" clId="{0068516B-8C20-4C4A-8A84-1999EE5F5B37}" dt="2022-09-14T02:08:18.027" v="82" actId="478"/>
          <ac:picMkLst>
            <pc:docMk/>
            <pc:sldMk cId="3454816786" sldId="2791"/>
            <ac:picMk id="18" creationId="{886F5381-86D9-7608-C6A2-83666BADAC6D}"/>
          </ac:picMkLst>
        </pc:picChg>
        <pc:picChg chg="add mod">
          <ac:chgData name="石川 貴章" userId="cb12c537e8289941" providerId="LiveId" clId="{0068516B-8C20-4C4A-8A84-1999EE5F5B37}" dt="2022-09-14T02:23:45.848" v="324" actId="1076"/>
          <ac:picMkLst>
            <pc:docMk/>
            <pc:sldMk cId="3454816786" sldId="2791"/>
            <ac:picMk id="1026" creationId="{7E179DD8-1B48-F13C-E839-4AE1F1A6A681}"/>
          </ac:picMkLst>
        </pc:picChg>
        <pc:picChg chg="add mod">
          <ac:chgData name="石川 貴章" userId="cb12c537e8289941" providerId="LiveId" clId="{0068516B-8C20-4C4A-8A84-1999EE5F5B37}" dt="2022-09-14T02:12:00.762" v="168" actId="1076"/>
          <ac:picMkLst>
            <pc:docMk/>
            <pc:sldMk cId="3454816786" sldId="2791"/>
            <ac:picMk id="1028" creationId="{2F7DC559-C0B1-B859-4875-3351E23A6016}"/>
          </ac:picMkLst>
        </pc:picChg>
        <pc:picChg chg="add mod">
          <ac:chgData name="石川 貴章" userId="cb12c537e8289941" providerId="LiveId" clId="{0068516B-8C20-4C4A-8A84-1999EE5F5B37}" dt="2022-09-14T02:12:53.013" v="176" actId="1076"/>
          <ac:picMkLst>
            <pc:docMk/>
            <pc:sldMk cId="3454816786" sldId="2791"/>
            <ac:picMk id="1030" creationId="{B104E1A5-0AAF-F492-3112-4C457DDC402E}"/>
          </ac:picMkLst>
        </pc:picChg>
        <pc:picChg chg="add mod">
          <ac:chgData name="石川 貴章" userId="cb12c537e8289941" providerId="LiveId" clId="{0068516B-8C20-4C4A-8A84-1999EE5F5B37}" dt="2022-09-14T02:14:50.016" v="201" actId="14100"/>
          <ac:picMkLst>
            <pc:docMk/>
            <pc:sldMk cId="3454816786" sldId="2791"/>
            <ac:picMk id="1032" creationId="{DFF4C5DA-0225-1401-891B-33B187B5526B}"/>
          </ac:picMkLst>
        </pc:picChg>
        <pc:picChg chg="del mod topLvl">
          <ac:chgData name="石川 貴章" userId="cb12c537e8289941" providerId="LiveId" clId="{0068516B-8C20-4C4A-8A84-1999EE5F5B37}" dt="2022-09-14T02:13:34.345" v="189" actId="478"/>
          <ac:picMkLst>
            <pc:docMk/>
            <pc:sldMk cId="3454816786" sldId="2791"/>
            <ac:picMk id="2049" creationId="{0C4E7CFD-327C-8C6E-ECF9-906C1568F20A}"/>
          </ac:picMkLst>
        </pc:picChg>
        <pc:picChg chg="mod">
          <ac:chgData name="石川 貴章" userId="cb12c537e8289941" providerId="LiveId" clId="{0068516B-8C20-4C4A-8A84-1999EE5F5B37}" dt="2022-09-14T02:15:51.985" v="211" actId="14100"/>
          <ac:picMkLst>
            <pc:docMk/>
            <pc:sldMk cId="3454816786" sldId="2791"/>
            <ac:picMk id="2093" creationId="{D497CE2B-DA9E-2677-1DFA-C2BA673BB361}"/>
          </ac:picMkLst>
        </pc:picChg>
        <pc:picChg chg="mod">
          <ac:chgData name="石川 貴章" userId="cb12c537e8289941" providerId="LiveId" clId="{0068516B-8C20-4C4A-8A84-1999EE5F5B37}" dt="2022-09-14T02:15:55.673" v="212" actId="1076"/>
          <ac:picMkLst>
            <pc:docMk/>
            <pc:sldMk cId="3454816786" sldId="2791"/>
            <ac:picMk id="2146" creationId="{A846343D-7F35-0700-D85B-2B35B20DFDA5}"/>
          </ac:picMkLst>
        </pc:picChg>
        <pc:cxnChg chg="add mod">
          <ac:chgData name="石川 貴章" userId="cb12c537e8289941" providerId="LiveId" clId="{0068516B-8C20-4C4A-8A84-1999EE5F5B37}" dt="2022-09-14T02:18:17.777" v="251" actId="1076"/>
          <ac:cxnSpMkLst>
            <pc:docMk/>
            <pc:sldMk cId="3454816786" sldId="2791"/>
            <ac:cxnSpMk id="19" creationId="{66CD210D-5F1B-A26B-0EFA-47B5545A7FEA}"/>
          </ac:cxnSpMkLst>
        </pc:cxnChg>
        <pc:cxnChg chg="add mod">
          <ac:chgData name="石川 貴章" userId="cb12c537e8289941" providerId="LiveId" clId="{0068516B-8C20-4C4A-8A84-1999EE5F5B37}" dt="2022-09-14T02:17:45.774" v="239" actId="14100"/>
          <ac:cxnSpMkLst>
            <pc:docMk/>
            <pc:sldMk cId="3454816786" sldId="2791"/>
            <ac:cxnSpMk id="29" creationId="{C4D31B7C-3783-6A3E-8071-D718D40B4398}"/>
          </ac:cxnSpMkLst>
        </pc:cxnChg>
        <pc:cxnChg chg="mod">
          <ac:chgData name="石川 貴章" userId="cb12c537e8289941" providerId="LiveId" clId="{0068516B-8C20-4C4A-8A84-1999EE5F5B37}" dt="2022-09-14T02:15:14.265" v="209" actId="1036"/>
          <ac:cxnSpMkLst>
            <pc:docMk/>
            <pc:sldMk cId="3454816786" sldId="2791"/>
            <ac:cxnSpMk id="2054" creationId="{94E89D3E-44F3-34F6-FA5F-5D43CC3DA960}"/>
          </ac:cxnSpMkLst>
        </pc:cxnChg>
        <pc:cxnChg chg="mod">
          <ac:chgData name="石川 貴章" userId="cb12c537e8289941" providerId="LiveId" clId="{0068516B-8C20-4C4A-8A84-1999EE5F5B37}" dt="2022-09-14T02:15:51.985" v="211" actId="14100"/>
          <ac:cxnSpMkLst>
            <pc:docMk/>
            <pc:sldMk cId="3454816786" sldId="2791"/>
            <ac:cxnSpMk id="2145" creationId="{B02E3DAA-8200-3B6A-C395-BA4FB1F7A946}"/>
          </ac:cxnSpMkLst>
        </pc:cxnChg>
      </pc:sldChg>
      <pc:sldChg chg="del">
        <pc:chgData name="石川 貴章" userId="cb12c537e8289941" providerId="LiveId" clId="{0068516B-8C20-4C4A-8A84-1999EE5F5B37}" dt="2022-09-14T02:27:38.302" v="337" actId="2696"/>
        <pc:sldMkLst>
          <pc:docMk/>
          <pc:sldMk cId="793197987" sldId="2792"/>
        </pc:sldMkLst>
      </pc:sldChg>
      <pc:sldChg chg="del">
        <pc:chgData name="石川 貴章" userId="cb12c537e8289941" providerId="LiveId" clId="{0068516B-8C20-4C4A-8A84-1999EE5F5B37}" dt="2022-09-14T02:27:38.302" v="337" actId="2696"/>
        <pc:sldMkLst>
          <pc:docMk/>
          <pc:sldMk cId="840388219" sldId="2793"/>
        </pc:sldMkLst>
      </pc:sldChg>
      <pc:sldChg chg="modSp mod">
        <pc:chgData name="石川 貴章" userId="cb12c537e8289941" providerId="LiveId" clId="{0068516B-8C20-4C4A-8A84-1999EE5F5B37}" dt="2022-09-14T02:04:24.099" v="50" actId="20577"/>
        <pc:sldMkLst>
          <pc:docMk/>
          <pc:sldMk cId="3679652536" sldId="2794"/>
        </pc:sldMkLst>
        <pc:spChg chg="mod">
          <ac:chgData name="石川 貴章" userId="cb12c537e8289941" providerId="LiveId" clId="{0068516B-8C20-4C4A-8A84-1999EE5F5B37}" dt="2022-09-14T02:04:24.099" v="50" actId="20577"/>
          <ac:spMkLst>
            <pc:docMk/>
            <pc:sldMk cId="3679652536" sldId="2794"/>
            <ac:spMk id="2" creationId="{14FE36DD-EBD9-6772-35E6-0EDEE8114352}"/>
          </ac:spMkLst>
        </pc:spChg>
      </pc:sldChg>
      <pc:sldChg chg="del">
        <pc:chgData name="石川 貴章" userId="cb12c537e8289941" providerId="LiveId" clId="{0068516B-8C20-4C4A-8A84-1999EE5F5B37}" dt="2022-09-14T02:27:38.302" v="337" actId="2696"/>
        <pc:sldMkLst>
          <pc:docMk/>
          <pc:sldMk cId="1153430848" sldId="2797"/>
        </pc:sldMkLst>
      </pc:sldChg>
      <pc:sldChg chg="del">
        <pc:chgData name="石川 貴章" userId="cb12c537e8289941" providerId="LiveId" clId="{0068516B-8C20-4C4A-8A84-1999EE5F5B37}" dt="2022-09-14T02:27:38.302" v="337" actId="2696"/>
        <pc:sldMkLst>
          <pc:docMk/>
          <pc:sldMk cId="336638465" sldId="2800"/>
        </pc:sldMkLst>
      </pc:sldChg>
      <pc:sldChg chg="del">
        <pc:chgData name="石川 貴章" userId="cb12c537e8289941" providerId="LiveId" clId="{0068516B-8C20-4C4A-8A84-1999EE5F5B37}" dt="2022-09-14T02:27:38.302" v="337" actId="2696"/>
        <pc:sldMkLst>
          <pc:docMk/>
          <pc:sldMk cId="411132473" sldId="2802"/>
        </pc:sldMkLst>
      </pc:sldChg>
      <pc:sldChg chg="del">
        <pc:chgData name="石川 貴章" userId="cb12c537e8289941" providerId="LiveId" clId="{0068516B-8C20-4C4A-8A84-1999EE5F5B37}" dt="2022-09-14T02:27:38.302" v="337" actId="2696"/>
        <pc:sldMkLst>
          <pc:docMk/>
          <pc:sldMk cId="2009712531" sldId="2803"/>
        </pc:sldMkLst>
      </pc:sldChg>
      <pc:sldChg chg="del">
        <pc:chgData name="石川 貴章" userId="cb12c537e8289941" providerId="LiveId" clId="{0068516B-8C20-4C4A-8A84-1999EE5F5B37}" dt="2022-09-14T02:27:38.302" v="337" actId="2696"/>
        <pc:sldMkLst>
          <pc:docMk/>
          <pc:sldMk cId="550315609" sldId="2804"/>
        </pc:sldMkLst>
      </pc:sldChg>
    </pc:docChg>
  </pc:docChgLst>
  <pc:docChgLst>
    <pc:chgData name="貴章 石川" userId="cb12c537e8289941" providerId="LiveId" clId="{CC325E43-56FD-4502-8F29-4ADBE91B1810}"/>
    <pc:docChg chg="undo custSel addSld delSld modSld sldOrd delSection modSection">
      <pc:chgData name="貴章 石川" userId="cb12c537e8289941" providerId="LiveId" clId="{CC325E43-56FD-4502-8F29-4ADBE91B1810}" dt="2023-07-20T07:19:37.416" v="836"/>
      <pc:docMkLst>
        <pc:docMk/>
      </pc:docMkLst>
      <pc:sldChg chg="del ord">
        <pc:chgData name="貴章 石川" userId="cb12c537e8289941" providerId="LiveId" clId="{CC325E43-56FD-4502-8F29-4ADBE91B1810}" dt="2023-07-20T07:07:00.614" v="429" actId="2696"/>
        <pc:sldMkLst>
          <pc:docMk/>
          <pc:sldMk cId="0" sldId="295"/>
        </pc:sldMkLst>
      </pc:sldChg>
      <pc:sldChg chg="modSp mod">
        <pc:chgData name="貴章 石川" userId="cb12c537e8289941" providerId="LiveId" clId="{CC325E43-56FD-4502-8F29-4ADBE91B1810}" dt="2023-07-20T06:40:48.152" v="29" actId="20577"/>
        <pc:sldMkLst>
          <pc:docMk/>
          <pc:sldMk cId="796035168" sldId="354"/>
        </pc:sldMkLst>
        <pc:spChg chg="mod">
          <ac:chgData name="貴章 石川" userId="cb12c537e8289941" providerId="LiveId" clId="{CC325E43-56FD-4502-8F29-4ADBE91B1810}" dt="2023-07-20T06:40:48.152" v="29" actId="20577"/>
          <ac:spMkLst>
            <pc:docMk/>
            <pc:sldMk cId="796035168" sldId="354"/>
            <ac:spMk id="6" creationId="{00000000-0000-0000-0000-000000000000}"/>
          </ac:spMkLst>
        </pc:spChg>
      </pc:sldChg>
      <pc:sldChg chg="del">
        <pc:chgData name="貴章 石川" userId="cb12c537e8289941" providerId="LiveId" clId="{CC325E43-56FD-4502-8F29-4ADBE91B1810}" dt="2023-07-20T07:17:56.089" v="822" actId="2696"/>
        <pc:sldMkLst>
          <pc:docMk/>
          <pc:sldMk cId="17625476" sldId="2645"/>
        </pc:sldMkLst>
      </pc:sldChg>
      <pc:sldChg chg="del">
        <pc:chgData name="貴章 石川" userId="cb12c537e8289941" providerId="LiveId" clId="{CC325E43-56FD-4502-8F29-4ADBE91B1810}" dt="2023-07-20T07:17:56.089" v="822" actId="2696"/>
        <pc:sldMkLst>
          <pc:docMk/>
          <pc:sldMk cId="1934334227" sldId="2647"/>
        </pc:sldMkLst>
      </pc:sldChg>
      <pc:sldChg chg="del">
        <pc:chgData name="貴章 石川" userId="cb12c537e8289941" providerId="LiveId" clId="{CC325E43-56FD-4502-8F29-4ADBE91B1810}" dt="2023-07-20T07:17:56.089" v="822" actId="2696"/>
        <pc:sldMkLst>
          <pc:docMk/>
          <pc:sldMk cId="1904361006" sldId="2654"/>
        </pc:sldMkLst>
      </pc:sldChg>
      <pc:sldChg chg="modSp modTransition modAnim">
        <pc:chgData name="貴章 石川" userId="cb12c537e8289941" providerId="LiveId" clId="{CC325E43-56FD-4502-8F29-4ADBE91B1810}" dt="2023-07-20T07:18:58.404" v="831" actId="207"/>
        <pc:sldMkLst>
          <pc:docMk/>
          <pc:sldMk cId="433954310" sldId="2656"/>
        </pc:sldMkLst>
        <pc:spChg chg="mod">
          <ac:chgData name="貴章 石川" userId="cb12c537e8289941" providerId="LiveId" clId="{CC325E43-56FD-4502-8F29-4ADBE91B1810}" dt="2023-07-20T07:18:58.404" v="831" actId="207"/>
          <ac:spMkLst>
            <pc:docMk/>
            <pc:sldMk cId="433954310" sldId="2656"/>
            <ac:spMk id="15" creationId="{46D669CC-65E0-489F-8A4B-44EE50AE4A08}"/>
          </ac:spMkLst>
        </pc:spChg>
      </pc:sldChg>
      <pc:sldChg chg="del">
        <pc:chgData name="貴章 石川" userId="cb12c537e8289941" providerId="LiveId" clId="{CC325E43-56FD-4502-8F29-4ADBE91B1810}" dt="2023-07-20T06:40:53.593" v="30" actId="2696"/>
        <pc:sldMkLst>
          <pc:docMk/>
          <pc:sldMk cId="1413845371" sldId="2659"/>
        </pc:sldMkLst>
      </pc:sldChg>
      <pc:sldChg chg="addSp delSp modSp mod">
        <pc:chgData name="貴章 石川" userId="cb12c537e8289941" providerId="LiveId" clId="{CC325E43-56FD-4502-8F29-4ADBE91B1810}" dt="2023-07-20T06:49:45.869" v="105" actId="14100"/>
        <pc:sldMkLst>
          <pc:docMk/>
          <pc:sldMk cId="810090461" sldId="2667"/>
        </pc:sldMkLst>
        <pc:spChg chg="mod">
          <ac:chgData name="貴章 石川" userId="cb12c537e8289941" providerId="LiveId" clId="{CC325E43-56FD-4502-8F29-4ADBE91B1810}" dt="2023-07-20T06:49:08.664" v="100"/>
          <ac:spMkLst>
            <pc:docMk/>
            <pc:sldMk cId="810090461" sldId="2667"/>
            <ac:spMk id="3" creationId="{BA0DF560-09F3-487B-9EB5-4B04936012FC}"/>
          </ac:spMkLst>
        </pc:spChg>
        <pc:spChg chg="del">
          <ac:chgData name="貴章 石川" userId="cb12c537e8289941" providerId="LiveId" clId="{CC325E43-56FD-4502-8F29-4ADBE91B1810}" dt="2023-07-20T06:47:49.854" v="86" actId="478"/>
          <ac:spMkLst>
            <pc:docMk/>
            <pc:sldMk cId="810090461" sldId="2667"/>
            <ac:spMk id="23" creationId="{7B7AB886-D98C-4B18-9F72-B158B774DC67}"/>
          </ac:spMkLst>
        </pc:spChg>
        <pc:spChg chg="del">
          <ac:chgData name="貴章 石川" userId="cb12c537e8289941" providerId="LiveId" clId="{CC325E43-56FD-4502-8F29-4ADBE91B1810}" dt="2023-07-20T06:47:49.854" v="86" actId="478"/>
          <ac:spMkLst>
            <pc:docMk/>
            <pc:sldMk cId="810090461" sldId="2667"/>
            <ac:spMk id="25" creationId="{22E746F8-61FE-4A56-A098-52032E06FEB8}"/>
          </ac:spMkLst>
        </pc:spChg>
        <pc:spChg chg="del">
          <ac:chgData name="貴章 石川" userId="cb12c537e8289941" providerId="LiveId" clId="{CC325E43-56FD-4502-8F29-4ADBE91B1810}" dt="2023-07-20T06:47:49.854" v="86" actId="478"/>
          <ac:spMkLst>
            <pc:docMk/>
            <pc:sldMk cId="810090461" sldId="2667"/>
            <ac:spMk id="28" creationId="{A0DC9A79-0374-401E-8C48-1FE7FB8DD545}"/>
          </ac:spMkLst>
        </pc:spChg>
        <pc:spChg chg="del">
          <ac:chgData name="貴章 石川" userId="cb12c537e8289941" providerId="LiveId" clId="{CC325E43-56FD-4502-8F29-4ADBE91B1810}" dt="2023-07-20T06:47:49.854" v="86" actId="478"/>
          <ac:spMkLst>
            <pc:docMk/>
            <pc:sldMk cId="810090461" sldId="2667"/>
            <ac:spMk id="29" creationId="{2A3DD2D1-70AA-4377-9B33-5E1E091D615A}"/>
          </ac:spMkLst>
        </pc:spChg>
        <pc:spChg chg="del">
          <ac:chgData name="貴章 石川" userId="cb12c537e8289941" providerId="LiveId" clId="{CC325E43-56FD-4502-8F29-4ADBE91B1810}" dt="2023-07-20T06:47:49.854" v="86" actId="478"/>
          <ac:spMkLst>
            <pc:docMk/>
            <pc:sldMk cId="810090461" sldId="2667"/>
            <ac:spMk id="30" creationId="{2520D3A2-0321-49B3-952B-7E68CD233180}"/>
          </ac:spMkLst>
        </pc:spChg>
        <pc:spChg chg="del">
          <ac:chgData name="貴章 石川" userId="cb12c537e8289941" providerId="LiveId" clId="{CC325E43-56FD-4502-8F29-4ADBE91B1810}" dt="2023-07-20T06:47:49.854" v="86" actId="478"/>
          <ac:spMkLst>
            <pc:docMk/>
            <pc:sldMk cId="810090461" sldId="2667"/>
            <ac:spMk id="31" creationId="{51DA1DFB-BCCD-46C4-B3A7-80B0104AB74A}"/>
          </ac:spMkLst>
        </pc:spChg>
        <pc:spChg chg="del">
          <ac:chgData name="貴章 石川" userId="cb12c537e8289941" providerId="LiveId" clId="{CC325E43-56FD-4502-8F29-4ADBE91B1810}" dt="2023-07-20T06:47:49.854" v="86" actId="478"/>
          <ac:spMkLst>
            <pc:docMk/>
            <pc:sldMk cId="810090461" sldId="2667"/>
            <ac:spMk id="35" creationId="{4D1C949F-3F93-4B1C-8E16-211EC0A30B99}"/>
          </ac:spMkLst>
        </pc:spChg>
        <pc:spChg chg="del">
          <ac:chgData name="貴章 石川" userId="cb12c537e8289941" providerId="LiveId" clId="{CC325E43-56FD-4502-8F29-4ADBE91B1810}" dt="2023-07-20T06:47:49.854" v="86" actId="478"/>
          <ac:spMkLst>
            <pc:docMk/>
            <pc:sldMk cId="810090461" sldId="2667"/>
            <ac:spMk id="36" creationId="{556CC998-9F1A-4BB1-A6AD-D88EEEBC5D6C}"/>
          </ac:spMkLst>
        </pc:spChg>
        <pc:spChg chg="del mod topLvl">
          <ac:chgData name="貴章 石川" userId="cb12c537e8289941" providerId="LiveId" clId="{CC325E43-56FD-4502-8F29-4ADBE91B1810}" dt="2023-07-20T06:47:49.854" v="86" actId="478"/>
          <ac:spMkLst>
            <pc:docMk/>
            <pc:sldMk cId="810090461" sldId="2667"/>
            <ac:spMk id="37" creationId="{1819968D-C157-4457-B080-3912E19A720C}"/>
          </ac:spMkLst>
        </pc:spChg>
        <pc:spChg chg="del mod topLvl">
          <ac:chgData name="貴章 石川" userId="cb12c537e8289941" providerId="LiveId" clId="{CC325E43-56FD-4502-8F29-4ADBE91B1810}" dt="2023-07-20T06:47:49.854" v="86" actId="478"/>
          <ac:spMkLst>
            <pc:docMk/>
            <pc:sldMk cId="810090461" sldId="2667"/>
            <ac:spMk id="38" creationId="{6C79F012-6963-42BA-BAF6-46E829F640FB}"/>
          </ac:spMkLst>
        </pc:spChg>
        <pc:spChg chg="del mod topLvl">
          <ac:chgData name="貴章 石川" userId="cb12c537e8289941" providerId="LiveId" clId="{CC325E43-56FD-4502-8F29-4ADBE91B1810}" dt="2023-07-20T06:47:49.854" v="86" actId="478"/>
          <ac:spMkLst>
            <pc:docMk/>
            <pc:sldMk cId="810090461" sldId="2667"/>
            <ac:spMk id="39" creationId="{05D725F5-1D8B-4CDD-95B5-68B1E52BEFE6}"/>
          </ac:spMkLst>
        </pc:spChg>
        <pc:spChg chg="del">
          <ac:chgData name="貴章 石川" userId="cb12c537e8289941" providerId="LiveId" clId="{CC325E43-56FD-4502-8F29-4ADBE91B1810}" dt="2023-07-20T06:47:49.854" v="86" actId="478"/>
          <ac:spMkLst>
            <pc:docMk/>
            <pc:sldMk cId="810090461" sldId="2667"/>
            <ac:spMk id="44" creationId="{4406B3FF-3C3F-4DA3-B580-F3B6A1BCBDE6}"/>
          </ac:spMkLst>
        </pc:spChg>
        <pc:spChg chg="del">
          <ac:chgData name="貴章 石川" userId="cb12c537e8289941" providerId="LiveId" clId="{CC325E43-56FD-4502-8F29-4ADBE91B1810}" dt="2023-07-20T06:47:49.854" v="86" actId="478"/>
          <ac:spMkLst>
            <pc:docMk/>
            <pc:sldMk cId="810090461" sldId="2667"/>
            <ac:spMk id="46" creationId="{2C7196AC-3E21-4FA1-95E1-A458A49C3346}"/>
          </ac:spMkLst>
        </pc:spChg>
        <pc:spChg chg="del">
          <ac:chgData name="貴章 石川" userId="cb12c537e8289941" providerId="LiveId" clId="{CC325E43-56FD-4502-8F29-4ADBE91B1810}" dt="2023-07-20T06:47:49.854" v="86" actId="478"/>
          <ac:spMkLst>
            <pc:docMk/>
            <pc:sldMk cId="810090461" sldId="2667"/>
            <ac:spMk id="47" creationId="{9E0408BC-D54C-4E42-AF4C-22FB8859551D}"/>
          </ac:spMkLst>
        </pc:spChg>
        <pc:spChg chg="add mod topLvl">
          <ac:chgData name="貴章 石川" userId="cb12c537e8289941" providerId="LiveId" clId="{CC325E43-56FD-4502-8F29-4ADBE91B1810}" dt="2023-07-20T06:48:39.890" v="97" actId="165"/>
          <ac:spMkLst>
            <pc:docMk/>
            <pc:sldMk cId="810090461" sldId="2667"/>
            <ac:spMk id="49" creationId="{291C17C8-9819-9BA7-37CB-1867461F533A}"/>
          </ac:spMkLst>
        </pc:spChg>
        <pc:spChg chg="add mod topLvl">
          <ac:chgData name="貴章 石川" userId="cb12c537e8289941" providerId="LiveId" clId="{CC325E43-56FD-4502-8F29-4ADBE91B1810}" dt="2023-07-20T06:48:39.890" v="97" actId="165"/>
          <ac:spMkLst>
            <pc:docMk/>
            <pc:sldMk cId="810090461" sldId="2667"/>
            <ac:spMk id="50" creationId="{68500A9B-C33B-15C0-5848-35EFC2A23508}"/>
          </ac:spMkLst>
        </pc:spChg>
        <pc:spChg chg="add mod topLvl">
          <ac:chgData name="貴章 石川" userId="cb12c537e8289941" providerId="LiveId" clId="{CC325E43-56FD-4502-8F29-4ADBE91B1810}" dt="2023-07-20T06:48:39.890" v="97" actId="165"/>
          <ac:spMkLst>
            <pc:docMk/>
            <pc:sldMk cId="810090461" sldId="2667"/>
            <ac:spMk id="51" creationId="{9425C69D-1FE7-4D7C-1BBD-7860CCE03B69}"/>
          </ac:spMkLst>
        </pc:spChg>
        <pc:spChg chg="add mod topLvl">
          <ac:chgData name="貴章 石川" userId="cb12c537e8289941" providerId="LiveId" clId="{CC325E43-56FD-4502-8F29-4ADBE91B1810}" dt="2023-07-20T06:48:39.890" v="97" actId="165"/>
          <ac:spMkLst>
            <pc:docMk/>
            <pc:sldMk cId="810090461" sldId="2667"/>
            <ac:spMk id="52" creationId="{691D3E76-7097-5F0A-606E-026C88EE8E87}"/>
          </ac:spMkLst>
        </pc:spChg>
        <pc:spChg chg="add mod topLvl">
          <ac:chgData name="貴章 石川" userId="cb12c537e8289941" providerId="LiveId" clId="{CC325E43-56FD-4502-8F29-4ADBE91B1810}" dt="2023-07-20T06:48:39.890" v="97" actId="165"/>
          <ac:spMkLst>
            <pc:docMk/>
            <pc:sldMk cId="810090461" sldId="2667"/>
            <ac:spMk id="53" creationId="{A25DBA7B-EA7A-4429-7A63-C88F3D85E8BE}"/>
          </ac:spMkLst>
        </pc:spChg>
        <pc:spChg chg="add mod topLvl">
          <ac:chgData name="貴章 石川" userId="cb12c537e8289941" providerId="LiveId" clId="{CC325E43-56FD-4502-8F29-4ADBE91B1810}" dt="2023-07-20T06:49:18.447" v="102" actId="1076"/>
          <ac:spMkLst>
            <pc:docMk/>
            <pc:sldMk cId="810090461" sldId="2667"/>
            <ac:spMk id="54" creationId="{3164B7BE-19F0-BBA4-8765-7F94B2F3940E}"/>
          </ac:spMkLst>
        </pc:spChg>
        <pc:spChg chg="add mod topLvl">
          <ac:chgData name="貴章 石川" userId="cb12c537e8289941" providerId="LiveId" clId="{CC325E43-56FD-4502-8F29-4ADBE91B1810}" dt="2023-07-20T06:48:39.890" v="97" actId="165"/>
          <ac:spMkLst>
            <pc:docMk/>
            <pc:sldMk cId="810090461" sldId="2667"/>
            <ac:spMk id="57" creationId="{48284115-A5CF-3D51-7CDD-429B368A8F80}"/>
          </ac:spMkLst>
        </pc:spChg>
        <pc:spChg chg="add mod topLvl">
          <ac:chgData name="貴章 石川" userId="cb12c537e8289941" providerId="LiveId" clId="{CC325E43-56FD-4502-8F29-4ADBE91B1810}" dt="2023-07-20T06:48:39.890" v="97" actId="165"/>
          <ac:spMkLst>
            <pc:docMk/>
            <pc:sldMk cId="810090461" sldId="2667"/>
            <ac:spMk id="60" creationId="{1B000958-3846-5A95-9C23-E91299990E52}"/>
          </ac:spMkLst>
        </pc:spChg>
        <pc:spChg chg="add mod topLvl">
          <ac:chgData name="貴章 石川" userId="cb12c537e8289941" providerId="LiveId" clId="{CC325E43-56FD-4502-8F29-4ADBE91B1810}" dt="2023-07-20T06:48:39.890" v="97" actId="165"/>
          <ac:spMkLst>
            <pc:docMk/>
            <pc:sldMk cId="810090461" sldId="2667"/>
            <ac:spMk id="61" creationId="{24641643-8FAA-E752-A10A-79797D0C44AC}"/>
          </ac:spMkLst>
        </pc:spChg>
        <pc:spChg chg="add mod topLvl">
          <ac:chgData name="貴章 石川" userId="cb12c537e8289941" providerId="LiveId" clId="{CC325E43-56FD-4502-8F29-4ADBE91B1810}" dt="2023-07-20T06:48:39.890" v="97" actId="165"/>
          <ac:spMkLst>
            <pc:docMk/>
            <pc:sldMk cId="810090461" sldId="2667"/>
            <ac:spMk id="62" creationId="{FCDE6EAE-457B-707B-90EB-C9A2BBBEAF6D}"/>
          </ac:spMkLst>
        </pc:spChg>
        <pc:spChg chg="add mod topLvl">
          <ac:chgData name="貴章 石川" userId="cb12c537e8289941" providerId="LiveId" clId="{CC325E43-56FD-4502-8F29-4ADBE91B1810}" dt="2023-07-20T06:48:39.890" v="97" actId="165"/>
          <ac:spMkLst>
            <pc:docMk/>
            <pc:sldMk cId="810090461" sldId="2667"/>
            <ac:spMk id="15368" creationId="{C6C5C319-AA28-9B0A-50C4-D4546DAFC98D}"/>
          </ac:spMkLst>
        </pc:spChg>
        <pc:spChg chg="add mod topLvl">
          <ac:chgData name="貴章 石川" userId="cb12c537e8289941" providerId="LiveId" clId="{CC325E43-56FD-4502-8F29-4ADBE91B1810}" dt="2023-07-20T06:48:39.890" v="97" actId="165"/>
          <ac:spMkLst>
            <pc:docMk/>
            <pc:sldMk cId="810090461" sldId="2667"/>
            <ac:spMk id="15369" creationId="{147F84D1-6C95-228B-9FC3-8CA06B4206C2}"/>
          </ac:spMkLst>
        </pc:spChg>
        <pc:spChg chg="add mod topLvl">
          <ac:chgData name="貴章 石川" userId="cb12c537e8289941" providerId="LiveId" clId="{CC325E43-56FD-4502-8F29-4ADBE91B1810}" dt="2023-07-20T06:48:39.890" v="97" actId="165"/>
          <ac:spMkLst>
            <pc:docMk/>
            <pc:sldMk cId="810090461" sldId="2667"/>
            <ac:spMk id="15372" creationId="{08AABE9D-37F8-4B8D-2A2A-69F1A4DF0F9C}"/>
          </ac:spMkLst>
        </pc:spChg>
        <pc:spChg chg="add mod topLvl">
          <ac:chgData name="貴章 石川" userId="cb12c537e8289941" providerId="LiveId" clId="{CC325E43-56FD-4502-8F29-4ADBE91B1810}" dt="2023-07-20T06:48:39.890" v="97" actId="165"/>
          <ac:spMkLst>
            <pc:docMk/>
            <pc:sldMk cId="810090461" sldId="2667"/>
            <ac:spMk id="15374" creationId="{D3C7DA4E-D6F1-9B3E-3AE0-DEDEEF9E0608}"/>
          </ac:spMkLst>
        </pc:spChg>
        <pc:spChg chg="add mod topLvl">
          <ac:chgData name="貴章 石川" userId="cb12c537e8289941" providerId="LiveId" clId="{CC325E43-56FD-4502-8F29-4ADBE91B1810}" dt="2023-07-20T06:48:39.890" v="97" actId="165"/>
          <ac:spMkLst>
            <pc:docMk/>
            <pc:sldMk cId="810090461" sldId="2667"/>
            <ac:spMk id="15375" creationId="{799D8A77-6EC0-15C3-622A-DB8B1DA46928}"/>
          </ac:spMkLst>
        </pc:spChg>
        <pc:spChg chg="mod">
          <ac:chgData name="貴章 石川" userId="cb12c537e8289941" providerId="LiveId" clId="{CC325E43-56FD-4502-8F29-4ADBE91B1810}" dt="2023-07-20T06:48:39.890" v="97" actId="165"/>
          <ac:spMkLst>
            <pc:docMk/>
            <pc:sldMk cId="810090461" sldId="2667"/>
            <ac:spMk id="15379" creationId="{1B181699-1B2E-C9CC-B028-4D3D4DC69B96}"/>
          </ac:spMkLst>
        </pc:spChg>
        <pc:spChg chg="add mod topLvl">
          <ac:chgData name="貴章 石川" userId="cb12c537e8289941" providerId="LiveId" clId="{CC325E43-56FD-4502-8F29-4ADBE91B1810}" dt="2023-07-20T06:48:39.890" v="97" actId="165"/>
          <ac:spMkLst>
            <pc:docMk/>
            <pc:sldMk cId="810090461" sldId="2667"/>
            <ac:spMk id="15382" creationId="{B09DEC5E-3C31-1F42-BAFE-BA4DC73E7A88}"/>
          </ac:spMkLst>
        </pc:spChg>
        <pc:spChg chg="add mod topLvl">
          <ac:chgData name="貴章 石川" userId="cb12c537e8289941" providerId="LiveId" clId="{CC325E43-56FD-4502-8F29-4ADBE91B1810}" dt="2023-07-20T06:48:39.890" v="97" actId="165"/>
          <ac:spMkLst>
            <pc:docMk/>
            <pc:sldMk cId="810090461" sldId="2667"/>
            <ac:spMk id="15383" creationId="{0B5A6F2F-31E6-B1DE-94F1-2BDCC25B89CD}"/>
          </ac:spMkLst>
        </pc:spChg>
        <pc:spChg chg="add mod topLvl">
          <ac:chgData name="貴章 石川" userId="cb12c537e8289941" providerId="LiveId" clId="{CC325E43-56FD-4502-8F29-4ADBE91B1810}" dt="2023-07-20T06:48:39.890" v="97" actId="165"/>
          <ac:spMkLst>
            <pc:docMk/>
            <pc:sldMk cId="810090461" sldId="2667"/>
            <ac:spMk id="15384" creationId="{91BC0037-9B92-BDD5-E08C-0754A32DFAA2}"/>
          </ac:spMkLst>
        </pc:spChg>
        <pc:spChg chg="add mod topLvl">
          <ac:chgData name="貴章 石川" userId="cb12c537e8289941" providerId="LiveId" clId="{CC325E43-56FD-4502-8F29-4ADBE91B1810}" dt="2023-07-20T06:48:39.890" v="97" actId="165"/>
          <ac:spMkLst>
            <pc:docMk/>
            <pc:sldMk cId="810090461" sldId="2667"/>
            <ac:spMk id="15385" creationId="{CE482B27-56C9-551F-C520-1955940DB464}"/>
          </ac:spMkLst>
        </pc:spChg>
        <pc:spChg chg="add mod topLvl">
          <ac:chgData name="貴章 石川" userId="cb12c537e8289941" providerId="LiveId" clId="{CC325E43-56FD-4502-8F29-4ADBE91B1810}" dt="2023-07-20T06:48:39.890" v="97" actId="165"/>
          <ac:spMkLst>
            <pc:docMk/>
            <pc:sldMk cId="810090461" sldId="2667"/>
            <ac:spMk id="15390" creationId="{B418F8BC-0C86-A8A8-3EBD-63FF8E7F33AA}"/>
          </ac:spMkLst>
        </pc:spChg>
        <pc:spChg chg="add mod topLvl">
          <ac:chgData name="貴章 石川" userId="cb12c537e8289941" providerId="LiveId" clId="{CC325E43-56FD-4502-8F29-4ADBE91B1810}" dt="2023-07-20T06:48:39.890" v="97" actId="165"/>
          <ac:spMkLst>
            <pc:docMk/>
            <pc:sldMk cId="810090461" sldId="2667"/>
            <ac:spMk id="15394" creationId="{5CCC491A-4440-92D7-1D52-5AFE05F25DAE}"/>
          </ac:spMkLst>
        </pc:spChg>
        <pc:spChg chg="add mod topLvl">
          <ac:chgData name="貴章 石川" userId="cb12c537e8289941" providerId="LiveId" clId="{CC325E43-56FD-4502-8F29-4ADBE91B1810}" dt="2023-07-20T06:48:39.890" v="97" actId="165"/>
          <ac:spMkLst>
            <pc:docMk/>
            <pc:sldMk cId="810090461" sldId="2667"/>
            <ac:spMk id="15395" creationId="{D07230BC-0359-1D5C-BC75-3F7F006F7AD3}"/>
          </ac:spMkLst>
        </pc:spChg>
        <pc:spChg chg="add mod topLvl">
          <ac:chgData name="貴章 石川" userId="cb12c537e8289941" providerId="LiveId" clId="{CC325E43-56FD-4502-8F29-4ADBE91B1810}" dt="2023-07-20T06:48:39.890" v="97" actId="165"/>
          <ac:spMkLst>
            <pc:docMk/>
            <pc:sldMk cId="810090461" sldId="2667"/>
            <ac:spMk id="15403" creationId="{06B0A6E4-4CEE-794A-999C-BF267AF00096}"/>
          </ac:spMkLst>
        </pc:spChg>
        <pc:spChg chg="add mod topLvl">
          <ac:chgData name="貴章 石川" userId="cb12c537e8289941" providerId="LiveId" clId="{CC325E43-56FD-4502-8F29-4ADBE91B1810}" dt="2023-07-20T06:48:39.890" v="97" actId="165"/>
          <ac:spMkLst>
            <pc:docMk/>
            <pc:sldMk cId="810090461" sldId="2667"/>
            <ac:spMk id="15405" creationId="{BE78054B-615C-A2CD-BCEA-C2A048EFA5CC}"/>
          </ac:spMkLst>
        </pc:spChg>
        <pc:spChg chg="add mod topLvl">
          <ac:chgData name="貴章 石川" userId="cb12c537e8289941" providerId="LiveId" clId="{CC325E43-56FD-4502-8F29-4ADBE91B1810}" dt="2023-07-20T06:48:56.209" v="99" actId="403"/>
          <ac:spMkLst>
            <pc:docMk/>
            <pc:sldMk cId="810090461" sldId="2667"/>
            <ac:spMk id="15407" creationId="{B32B453A-92A8-B127-62DA-F71F3A023D85}"/>
          </ac:spMkLst>
        </pc:spChg>
        <pc:spChg chg="add mod topLvl">
          <ac:chgData name="貴章 石川" userId="cb12c537e8289941" providerId="LiveId" clId="{CC325E43-56FD-4502-8F29-4ADBE91B1810}" dt="2023-07-20T06:48:39.890" v="97" actId="165"/>
          <ac:spMkLst>
            <pc:docMk/>
            <pc:sldMk cId="810090461" sldId="2667"/>
            <ac:spMk id="15408" creationId="{4CC82A6E-551F-E12D-91BC-544D4C4C1971}"/>
          </ac:spMkLst>
        </pc:spChg>
        <pc:spChg chg="add mod topLvl">
          <ac:chgData name="貴章 石川" userId="cb12c537e8289941" providerId="LiveId" clId="{CC325E43-56FD-4502-8F29-4ADBE91B1810}" dt="2023-07-20T06:48:39.890" v="97" actId="165"/>
          <ac:spMkLst>
            <pc:docMk/>
            <pc:sldMk cId="810090461" sldId="2667"/>
            <ac:spMk id="15409" creationId="{DA3AA757-6ACF-C264-924D-4B06C5A6B5CB}"/>
          </ac:spMkLst>
        </pc:spChg>
        <pc:grpChg chg="del">
          <ac:chgData name="貴章 石川" userId="cb12c537e8289941" providerId="LiveId" clId="{CC325E43-56FD-4502-8F29-4ADBE91B1810}" dt="2023-07-20T06:47:49.854" v="86" actId="478"/>
          <ac:grpSpMkLst>
            <pc:docMk/>
            <pc:sldMk cId="810090461" sldId="2667"/>
            <ac:grpSpMk id="14" creationId="{D552DEB6-B2B9-4AC9-93DB-E11887F3D47B}"/>
          </ac:grpSpMkLst>
        </pc:grpChg>
        <pc:grpChg chg="del">
          <ac:chgData name="貴章 石川" userId="cb12c537e8289941" providerId="LiveId" clId="{CC325E43-56FD-4502-8F29-4ADBE91B1810}" dt="2023-07-20T06:47:49.854" v="86" actId="478"/>
          <ac:grpSpMkLst>
            <pc:docMk/>
            <pc:sldMk cId="810090461" sldId="2667"/>
            <ac:grpSpMk id="15" creationId="{B8368CF2-062A-4226-956F-4FF2DA1A8523}"/>
          </ac:grpSpMkLst>
        </pc:grpChg>
        <pc:grpChg chg="del">
          <ac:chgData name="貴章 石川" userId="cb12c537e8289941" providerId="LiveId" clId="{CC325E43-56FD-4502-8F29-4ADBE91B1810}" dt="2023-07-20T06:43:00.077" v="40" actId="165"/>
          <ac:grpSpMkLst>
            <pc:docMk/>
            <pc:sldMk cId="810090461" sldId="2667"/>
            <ac:grpSpMk id="40" creationId="{FC4C55FD-C47D-431F-8B1E-39C0B9D90DB7}"/>
          </ac:grpSpMkLst>
        </pc:grpChg>
        <pc:grpChg chg="del">
          <ac:chgData name="貴章 石川" userId="cb12c537e8289941" providerId="LiveId" clId="{CC325E43-56FD-4502-8F29-4ADBE91B1810}" dt="2023-07-20T06:43:00.077" v="40" actId="165"/>
          <ac:grpSpMkLst>
            <pc:docMk/>
            <pc:sldMk cId="810090461" sldId="2667"/>
            <ac:grpSpMk id="41" creationId="{91048C6C-9376-4E91-9C2D-82386BFA8630}"/>
          </ac:grpSpMkLst>
        </pc:grpChg>
        <pc:grpChg chg="del">
          <ac:chgData name="貴章 石川" userId="cb12c537e8289941" providerId="LiveId" clId="{CC325E43-56FD-4502-8F29-4ADBE91B1810}" dt="2023-07-20T06:43:00.077" v="40" actId="165"/>
          <ac:grpSpMkLst>
            <pc:docMk/>
            <pc:sldMk cId="810090461" sldId="2667"/>
            <ac:grpSpMk id="42" creationId="{38C3E011-B5B6-456D-B727-66A99259CD6E}"/>
          </ac:grpSpMkLst>
        </pc:grpChg>
        <pc:grpChg chg="add mod topLvl">
          <ac:chgData name="貴章 石川" userId="cb12c537e8289941" providerId="LiveId" clId="{CC325E43-56FD-4502-8F29-4ADBE91B1810}" dt="2023-07-20T06:48:39.890" v="97" actId="165"/>
          <ac:grpSpMkLst>
            <pc:docMk/>
            <pc:sldMk cId="810090461" sldId="2667"/>
            <ac:grpSpMk id="15378" creationId="{8ADB80AE-42A7-2CDD-060E-58F060758123}"/>
          </ac:grpSpMkLst>
        </pc:grpChg>
        <pc:grpChg chg="add del mod">
          <ac:chgData name="貴章 石川" userId="cb12c537e8289941" providerId="LiveId" clId="{CC325E43-56FD-4502-8F29-4ADBE91B1810}" dt="2023-07-20T06:48:39.890" v="97" actId="165"/>
          <ac:grpSpMkLst>
            <pc:docMk/>
            <pc:sldMk cId="810090461" sldId="2667"/>
            <ac:grpSpMk id="15410" creationId="{613F8EA2-E93F-BB7D-137B-CA20E89D2C24}"/>
          </ac:grpSpMkLst>
        </pc:grpChg>
        <pc:picChg chg="add mod topLvl">
          <ac:chgData name="貴章 石川" userId="cb12c537e8289941" providerId="LiveId" clId="{CC325E43-56FD-4502-8F29-4ADBE91B1810}" dt="2023-07-20T06:48:39.890" v="97" actId="165"/>
          <ac:picMkLst>
            <pc:docMk/>
            <pc:sldMk cId="810090461" sldId="2667"/>
            <ac:picMk id="2" creationId="{DCDFC7F1-B69A-661B-1826-EECA7AD6AC8F}"/>
          </ac:picMkLst>
        </pc:picChg>
        <pc:picChg chg="add mod topLvl">
          <ac:chgData name="貴章 石川" userId="cb12c537e8289941" providerId="LiveId" clId="{CC325E43-56FD-4502-8F29-4ADBE91B1810}" dt="2023-07-20T06:48:39.890" v="97" actId="165"/>
          <ac:picMkLst>
            <pc:docMk/>
            <pc:sldMk cId="810090461" sldId="2667"/>
            <ac:picMk id="5" creationId="{07BC1DBD-9D44-B4BF-017C-0582B1EDEC86}"/>
          </ac:picMkLst>
        </pc:picChg>
        <pc:picChg chg="add mod topLvl">
          <ac:chgData name="貴章 石川" userId="cb12c537e8289941" providerId="LiveId" clId="{CC325E43-56FD-4502-8F29-4ADBE91B1810}" dt="2023-07-20T06:49:40.482" v="103" actId="14100"/>
          <ac:picMkLst>
            <pc:docMk/>
            <pc:sldMk cId="810090461" sldId="2667"/>
            <ac:picMk id="12" creationId="{E0AB6E9D-F29F-6072-88A4-D1F0FD5676F3}"/>
          </ac:picMkLst>
        </pc:picChg>
        <pc:picChg chg="del">
          <ac:chgData name="貴章 石川" userId="cb12c537e8289941" providerId="LiveId" clId="{CC325E43-56FD-4502-8F29-4ADBE91B1810}" dt="2023-07-20T06:47:49.854" v="86" actId="478"/>
          <ac:picMkLst>
            <pc:docMk/>
            <pc:sldMk cId="810090461" sldId="2667"/>
            <ac:picMk id="24" creationId="{2665F5EB-D154-48B0-B00B-36FA9D724EF5}"/>
          </ac:picMkLst>
        </pc:picChg>
        <pc:picChg chg="add mod topLvl">
          <ac:chgData name="貴章 石川" userId="cb12c537e8289941" providerId="LiveId" clId="{CC325E43-56FD-4502-8F29-4ADBE91B1810}" dt="2023-07-20T06:48:39.890" v="97" actId="165"/>
          <ac:picMkLst>
            <pc:docMk/>
            <pc:sldMk cId="810090461" sldId="2667"/>
            <ac:picMk id="26" creationId="{3FF5A5FF-EACB-F54F-05C6-984B96B460F0}"/>
          </ac:picMkLst>
        </pc:picChg>
        <pc:picChg chg="add mod topLvl">
          <ac:chgData name="貴章 石川" userId="cb12c537e8289941" providerId="LiveId" clId="{CC325E43-56FD-4502-8F29-4ADBE91B1810}" dt="2023-07-20T06:48:39.890" v="97" actId="165"/>
          <ac:picMkLst>
            <pc:docMk/>
            <pc:sldMk cId="810090461" sldId="2667"/>
            <ac:picMk id="27" creationId="{A7D51405-F312-E4CC-B2CA-52E1789D805A}"/>
          </ac:picMkLst>
        </pc:picChg>
        <pc:picChg chg="del mod topLvl">
          <ac:chgData name="貴章 石川" userId="cb12c537e8289941" providerId="LiveId" clId="{CC325E43-56FD-4502-8F29-4ADBE91B1810}" dt="2023-07-20T06:47:49.854" v="86" actId="478"/>
          <ac:picMkLst>
            <pc:docMk/>
            <pc:sldMk cId="810090461" sldId="2667"/>
            <ac:picMk id="32" creationId="{6F9AB7DC-8F0C-4C89-B87E-BAA9158F9057}"/>
          </ac:picMkLst>
        </pc:picChg>
        <pc:picChg chg="del mod topLvl">
          <ac:chgData name="貴章 石川" userId="cb12c537e8289941" providerId="LiveId" clId="{CC325E43-56FD-4502-8F29-4ADBE91B1810}" dt="2023-07-20T06:47:49.854" v="86" actId="478"/>
          <ac:picMkLst>
            <pc:docMk/>
            <pc:sldMk cId="810090461" sldId="2667"/>
            <ac:picMk id="33" creationId="{47851836-6FBA-4297-877F-224A08976B32}"/>
          </ac:picMkLst>
        </pc:picChg>
        <pc:picChg chg="del mod topLvl">
          <ac:chgData name="貴章 石川" userId="cb12c537e8289941" providerId="LiveId" clId="{CC325E43-56FD-4502-8F29-4ADBE91B1810}" dt="2023-07-20T06:47:49.854" v="86" actId="478"/>
          <ac:picMkLst>
            <pc:docMk/>
            <pc:sldMk cId="810090461" sldId="2667"/>
            <ac:picMk id="34" creationId="{9E695AA3-0BC6-4E83-A8AB-29CCD09FA4D7}"/>
          </ac:picMkLst>
        </pc:picChg>
        <pc:picChg chg="del">
          <ac:chgData name="貴章 石川" userId="cb12c537e8289941" providerId="LiveId" clId="{CC325E43-56FD-4502-8F29-4ADBE91B1810}" dt="2023-07-20T06:47:49.854" v="86" actId="478"/>
          <ac:picMkLst>
            <pc:docMk/>
            <pc:sldMk cId="810090461" sldId="2667"/>
            <ac:picMk id="43" creationId="{FE1B6B70-D682-4736-9FB1-F289D7E1B30C}"/>
          </ac:picMkLst>
        </pc:picChg>
        <pc:picChg chg="add mod topLvl">
          <ac:chgData name="貴章 石川" userId="cb12c537e8289941" providerId="LiveId" clId="{CC325E43-56FD-4502-8F29-4ADBE91B1810}" dt="2023-07-20T06:48:39.890" v="97" actId="165"/>
          <ac:picMkLst>
            <pc:docMk/>
            <pc:sldMk cId="810090461" sldId="2667"/>
            <ac:picMk id="45" creationId="{C9B55C56-A166-AD30-EC06-5FA4CCB15B51}"/>
          </ac:picMkLst>
        </pc:picChg>
        <pc:picChg chg="add mod topLvl">
          <ac:chgData name="貴章 石川" userId="cb12c537e8289941" providerId="LiveId" clId="{CC325E43-56FD-4502-8F29-4ADBE91B1810}" dt="2023-07-20T06:48:39.890" v="97" actId="165"/>
          <ac:picMkLst>
            <pc:docMk/>
            <pc:sldMk cId="810090461" sldId="2667"/>
            <ac:picMk id="56" creationId="{0D268363-D953-4D3E-08BA-963B69637C1B}"/>
          </ac:picMkLst>
        </pc:picChg>
        <pc:picChg chg="del">
          <ac:chgData name="貴章 石川" userId="cb12c537e8289941" providerId="LiveId" clId="{CC325E43-56FD-4502-8F29-4ADBE91B1810}" dt="2023-07-20T06:47:49.854" v="86" actId="478"/>
          <ac:picMkLst>
            <pc:docMk/>
            <pc:sldMk cId="810090461" sldId="2667"/>
            <ac:picMk id="15362" creationId="{79A61C17-C41C-4B1D-A3EC-658ED349A592}"/>
          </ac:picMkLst>
        </pc:picChg>
        <pc:picChg chg="add mod topLvl">
          <ac:chgData name="貴章 石川" userId="cb12c537e8289941" providerId="LiveId" clId="{CC325E43-56FD-4502-8F29-4ADBE91B1810}" dt="2023-07-20T06:48:39.890" v="97" actId="165"/>
          <ac:picMkLst>
            <pc:docMk/>
            <pc:sldMk cId="810090461" sldId="2667"/>
            <ac:picMk id="15366" creationId="{A78D4A4C-516A-34A1-0016-1DB59616067A}"/>
          </ac:picMkLst>
        </pc:picChg>
        <pc:picChg chg="add mod topLvl">
          <ac:chgData name="貴章 石川" userId="cb12c537e8289941" providerId="LiveId" clId="{CC325E43-56FD-4502-8F29-4ADBE91B1810}" dt="2023-07-20T06:48:39.890" v="97" actId="165"/>
          <ac:picMkLst>
            <pc:docMk/>
            <pc:sldMk cId="810090461" sldId="2667"/>
            <ac:picMk id="15367" creationId="{1EF253FB-55AE-87AF-10D0-60761F00BB4C}"/>
          </ac:picMkLst>
        </pc:picChg>
        <pc:picChg chg="add mod topLvl">
          <ac:chgData name="貴章 石川" userId="cb12c537e8289941" providerId="LiveId" clId="{CC325E43-56FD-4502-8F29-4ADBE91B1810}" dt="2023-07-20T06:48:39.890" v="97" actId="165"/>
          <ac:picMkLst>
            <pc:docMk/>
            <pc:sldMk cId="810090461" sldId="2667"/>
            <ac:picMk id="15370" creationId="{71FF7852-B889-DDF6-127B-327FA5D69C31}"/>
          </ac:picMkLst>
        </pc:picChg>
        <pc:picChg chg="add mod topLvl">
          <ac:chgData name="貴章 石川" userId="cb12c537e8289941" providerId="LiveId" clId="{CC325E43-56FD-4502-8F29-4ADBE91B1810}" dt="2023-07-20T06:48:39.890" v="97" actId="165"/>
          <ac:picMkLst>
            <pc:docMk/>
            <pc:sldMk cId="810090461" sldId="2667"/>
            <ac:picMk id="15371" creationId="{00E551B3-47A4-B604-4F25-5824E43BBAFD}"/>
          </ac:picMkLst>
        </pc:picChg>
        <pc:picChg chg="add mod topLvl">
          <ac:chgData name="貴章 石川" userId="cb12c537e8289941" providerId="LiveId" clId="{CC325E43-56FD-4502-8F29-4ADBE91B1810}" dt="2023-07-20T06:48:39.890" v="97" actId="165"/>
          <ac:picMkLst>
            <pc:docMk/>
            <pc:sldMk cId="810090461" sldId="2667"/>
            <ac:picMk id="15376" creationId="{9604D5CB-9E2F-A92E-12D3-D77384E05ACD}"/>
          </ac:picMkLst>
        </pc:picChg>
        <pc:picChg chg="mod">
          <ac:chgData name="貴章 石川" userId="cb12c537e8289941" providerId="LiveId" clId="{CC325E43-56FD-4502-8F29-4ADBE91B1810}" dt="2023-07-20T06:48:39.890" v="97" actId="165"/>
          <ac:picMkLst>
            <pc:docMk/>
            <pc:sldMk cId="810090461" sldId="2667"/>
            <ac:picMk id="15380" creationId="{3AEE0283-479C-4972-068D-17F383218771}"/>
          </ac:picMkLst>
        </pc:picChg>
        <pc:picChg chg="add mod topLvl">
          <ac:chgData name="貴章 石川" userId="cb12c537e8289941" providerId="LiveId" clId="{CC325E43-56FD-4502-8F29-4ADBE91B1810}" dt="2023-07-20T06:48:39.890" v="97" actId="165"/>
          <ac:picMkLst>
            <pc:docMk/>
            <pc:sldMk cId="810090461" sldId="2667"/>
            <ac:picMk id="15381" creationId="{F9CF8C4B-18BD-6146-B2EC-1D6E32518A45}"/>
          </ac:picMkLst>
        </pc:picChg>
        <pc:picChg chg="add mod topLvl">
          <ac:chgData name="貴章 石川" userId="cb12c537e8289941" providerId="LiveId" clId="{CC325E43-56FD-4502-8F29-4ADBE91B1810}" dt="2023-07-20T06:48:39.890" v="97" actId="165"/>
          <ac:picMkLst>
            <pc:docMk/>
            <pc:sldMk cId="810090461" sldId="2667"/>
            <ac:picMk id="15387" creationId="{FB82EED2-BD45-6F26-E237-CBB522A272E1}"/>
          </ac:picMkLst>
        </pc:picChg>
        <pc:picChg chg="add mod topLvl">
          <ac:chgData name="貴章 石川" userId="cb12c537e8289941" providerId="LiveId" clId="{CC325E43-56FD-4502-8F29-4ADBE91B1810}" dt="2023-07-20T06:49:45.869" v="105" actId="14100"/>
          <ac:picMkLst>
            <pc:docMk/>
            <pc:sldMk cId="810090461" sldId="2667"/>
            <ac:picMk id="15391" creationId="{4C8E5A8F-7D00-2CB1-21A0-459913EC7DE8}"/>
          </ac:picMkLst>
        </pc:picChg>
        <pc:picChg chg="add mod topLvl">
          <ac:chgData name="貴章 石川" userId="cb12c537e8289941" providerId="LiveId" clId="{CC325E43-56FD-4502-8F29-4ADBE91B1810}" dt="2023-07-20T06:48:39.890" v="97" actId="165"/>
          <ac:picMkLst>
            <pc:docMk/>
            <pc:sldMk cId="810090461" sldId="2667"/>
            <ac:picMk id="15392" creationId="{9995277B-1B9E-64A2-8C42-81AFDEB7B31E}"/>
          </ac:picMkLst>
        </pc:picChg>
        <pc:picChg chg="add mod topLvl">
          <ac:chgData name="貴章 石川" userId="cb12c537e8289941" providerId="LiveId" clId="{CC325E43-56FD-4502-8F29-4ADBE91B1810}" dt="2023-07-20T06:48:39.890" v="97" actId="165"/>
          <ac:picMkLst>
            <pc:docMk/>
            <pc:sldMk cId="810090461" sldId="2667"/>
            <ac:picMk id="15393" creationId="{C5AD809B-637C-E04A-3DC3-1FED11F819B2}"/>
          </ac:picMkLst>
        </pc:picChg>
        <pc:picChg chg="add mod topLvl">
          <ac:chgData name="貴章 石川" userId="cb12c537e8289941" providerId="LiveId" clId="{CC325E43-56FD-4502-8F29-4ADBE91B1810}" dt="2023-07-20T06:48:39.890" v="97" actId="165"/>
          <ac:picMkLst>
            <pc:docMk/>
            <pc:sldMk cId="810090461" sldId="2667"/>
            <ac:picMk id="15396" creationId="{83228999-BA6A-7BDF-1CDB-322C3AE4CC7E}"/>
          </ac:picMkLst>
        </pc:picChg>
        <pc:picChg chg="add mod topLvl">
          <ac:chgData name="貴章 石川" userId="cb12c537e8289941" providerId="LiveId" clId="{CC325E43-56FD-4502-8F29-4ADBE91B1810}" dt="2023-07-20T06:48:39.890" v="97" actId="165"/>
          <ac:picMkLst>
            <pc:docMk/>
            <pc:sldMk cId="810090461" sldId="2667"/>
            <ac:picMk id="15397" creationId="{BCAAFD31-3A33-5BC9-B6D5-13815E3B8824}"/>
          </ac:picMkLst>
        </pc:picChg>
        <pc:picChg chg="add mod topLvl">
          <ac:chgData name="貴章 石川" userId="cb12c537e8289941" providerId="LiveId" clId="{CC325E43-56FD-4502-8F29-4ADBE91B1810}" dt="2023-07-20T06:48:39.890" v="97" actId="165"/>
          <ac:picMkLst>
            <pc:docMk/>
            <pc:sldMk cId="810090461" sldId="2667"/>
            <ac:picMk id="15398" creationId="{F0E0CB1D-603F-A72E-3278-7A49B604ABB9}"/>
          </ac:picMkLst>
        </pc:picChg>
        <pc:picChg chg="add mod topLvl">
          <ac:chgData name="貴章 石川" userId="cb12c537e8289941" providerId="LiveId" clId="{CC325E43-56FD-4502-8F29-4ADBE91B1810}" dt="2023-07-20T06:48:39.890" v="97" actId="165"/>
          <ac:picMkLst>
            <pc:docMk/>
            <pc:sldMk cId="810090461" sldId="2667"/>
            <ac:picMk id="15399" creationId="{7DCFC383-3B8B-7D36-2119-392C441BD6C7}"/>
          </ac:picMkLst>
        </pc:picChg>
        <pc:picChg chg="add mod topLvl">
          <ac:chgData name="貴章 石川" userId="cb12c537e8289941" providerId="LiveId" clId="{CC325E43-56FD-4502-8F29-4ADBE91B1810}" dt="2023-07-20T06:48:39.890" v="97" actId="165"/>
          <ac:picMkLst>
            <pc:docMk/>
            <pc:sldMk cId="810090461" sldId="2667"/>
            <ac:picMk id="15400" creationId="{A0E52EF5-D121-B4F7-B85C-01814EF0F8A5}"/>
          </ac:picMkLst>
        </pc:picChg>
        <pc:picChg chg="add mod topLvl">
          <ac:chgData name="貴章 石川" userId="cb12c537e8289941" providerId="LiveId" clId="{CC325E43-56FD-4502-8F29-4ADBE91B1810}" dt="2023-07-20T06:48:39.890" v="97" actId="165"/>
          <ac:picMkLst>
            <pc:docMk/>
            <pc:sldMk cId="810090461" sldId="2667"/>
            <ac:picMk id="15401" creationId="{2D889AF3-5627-88B9-9AEF-066C370BCC2D}"/>
          </ac:picMkLst>
        </pc:picChg>
        <pc:picChg chg="add mod topLvl">
          <ac:chgData name="貴章 石川" userId="cb12c537e8289941" providerId="LiveId" clId="{CC325E43-56FD-4502-8F29-4ADBE91B1810}" dt="2023-07-20T06:48:39.890" v="97" actId="165"/>
          <ac:picMkLst>
            <pc:docMk/>
            <pc:sldMk cId="810090461" sldId="2667"/>
            <ac:picMk id="15402" creationId="{9C10DE76-039F-7734-B567-D7BA98D2D61A}"/>
          </ac:picMkLst>
        </pc:picChg>
        <pc:picChg chg="add mod topLvl">
          <ac:chgData name="貴章 石川" userId="cb12c537e8289941" providerId="LiveId" clId="{CC325E43-56FD-4502-8F29-4ADBE91B1810}" dt="2023-07-20T06:48:39.890" v="97" actId="165"/>
          <ac:picMkLst>
            <pc:docMk/>
            <pc:sldMk cId="810090461" sldId="2667"/>
            <ac:picMk id="15404" creationId="{CDCC1151-E994-6F22-C482-BEE58A313611}"/>
          </ac:picMkLst>
        </pc:picChg>
        <pc:picChg chg="del">
          <ac:chgData name="貴章 石川" userId="cb12c537e8289941" providerId="LiveId" clId="{CC325E43-56FD-4502-8F29-4ADBE91B1810}" dt="2023-07-20T06:47:49.854" v="86" actId="478"/>
          <ac:picMkLst>
            <pc:docMk/>
            <pc:sldMk cId="810090461" sldId="2667"/>
            <ac:picMk id="16386" creationId="{7AF00A53-F119-4FF6-922C-94A0F43A8823}"/>
          </ac:picMkLst>
        </pc:picChg>
        <pc:cxnChg chg="add mod topLvl">
          <ac:chgData name="貴章 石川" userId="cb12c537e8289941" providerId="LiveId" clId="{CC325E43-56FD-4502-8F29-4ADBE91B1810}" dt="2023-07-20T06:48:39.890" v="97" actId="165"/>
          <ac:cxnSpMkLst>
            <pc:docMk/>
            <pc:sldMk cId="810090461" sldId="2667"/>
            <ac:cxnSpMk id="4" creationId="{71398619-A382-2F75-5437-88274166B922}"/>
          </ac:cxnSpMkLst>
        </pc:cxnChg>
        <pc:cxnChg chg="add mod topLvl">
          <ac:chgData name="貴章 石川" userId="cb12c537e8289941" providerId="LiveId" clId="{CC325E43-56FD-4502-8F29-4ADBE91B1810}" dt="2023-07-20T06:48:39.890" v="97" actId="165"/>
          <ac:cxnSpMkLst>
            <pc:docMk/>
            <pc:sldMk cId="810090461" sldId="2667"/>
            <ac:cxnSpMk id="48" creationId="{83DDCCCB-45B5-34DB-CE03-2444180D8207}"/>
          </ac:cxnSpMkLst>
        </pc:cxnChg>
        <pc:cxnChg chg="add mod topLvl">
          <ac:chgData name="貴章 石川" userId="cb12c537e8289941" providerId="LiveId" clId="{CC325E43-56FD-4502-8F29-4ADBE91B1810}" dt="2023-07-20T06:49:45.869" v="105" actId="14100"/>
          <ac:cxnSpMkLst>
            <pc:docMk/>
            <pc:sldMk cId="810090461" sldId="2667"/>
            <ac:cxnSpMk id="55" creationId="{659A6456-1675-2D58-5EBB-C8D4BABE20F0}"/>
          </ac:cxnSpMkLst>
        </pc:cxnChg>
        <pc:cxnChg chg="add mod topLvl">
          <ac:chgData name="貴章 石川" userId="cb12c537e8289941" providerId="LiveId" clId="{CC325E43-56FD-4502-8F29-4ADBE91B1810}" dt="2023-07-20T06:48:39.890" v="97" actId="165"/>
          <ac:cxnSpMkLst>
            <pc:docMk/>
            <pc:sldMk cId="810090461" sldId="2667"/>
            <ac:cxnSpMk id="58" creationId="{5A530315-C99B-CD62-12A8-258D4B601C5A}"/>
          </ac:cxnSpMkLst>
        </pc:cxnChg>
        <pc:cxnChg chg="add mod topLvl">
          <ac:chgData name="貴章 石川" userId="cb12c537e8289941" providerId="LiveId" clId="{CC325E43-56FD-4502-8F29-4ADBE91B1810}" dt="2023-07-20T06:48:39.890" v="97" actId="165"/>
          <ac:cxnSpMkLst>
            <pc:docMk/>
            <pc:sldMk cId="810090461" sldId="2667"/>
            <ac:cxnSpMk id="59" creationId="{7BD122BF-F0BB-12FF-7D40-F0C87AF5DCE8}"/>
          </ac:cxnSpMkLst>
        </pc:cxnChg>
        <pc:cxnChg chg="add mod topLvl">
          <ac:chgData name="貴章 石川" userId="cb12c537e8289941" providerId="LiveId" clId="{CC325E43-56FD-4502-8F29-4ADBE91B1810}" dt="2023-07-20T06:48:39.890" v="97" actId="165"/>
          <ac:cxnSpMkLst>
            <pc:docMk/>
            <pc:sldMk cId="810090461" sldId="2667"/>
            <ac:cxnSpMk id="63" creationId="{1B543117-18A4-F484-DB64-BC1A032B062E}"/>
          </ac:cxnSpMkLst>
        </pc:cxnChg>
        <pc:cxnChg chg="add mod topLvl">
          <ac:chgData name="貴章 石川" userId="cb12c537e8289941" providerId="LiveId" clId="{CC325E43-56FD-4502-8F29-4ADBE91B1810}" dt="2023-07-20T06:48:39.890" v="97" actId="165"/>
          <ac:cxnSpMkLst>
            <pc:docMk/>
            <pc:sldMk cId="810090461" sldId="2667"/>
            <ac:cxnSpMk id="15360" creationId="{BF21ECAD-0BC4-D3FE-7322-ACB78AC71825}"/>
          </ac:cxnSpMkLst>
        </pc:cxnChg>
        <pc:cxnChg chg="add mod topLvl">
          <ac:chgData name="貴章 石川" userId="cb12c537e8289941" providerId="LiveId" clId="{CC325E43-56FD-4502-8F29-4ADBE91B1810}" dt="2023-07-20T06:48:39.890" v="97" actId="165"/>
          <ac:cxnSpMkLst>
            <pc:docMk/>
            <pc:sldMk cId="810090461" sldId="2667"/>
            <ac:cxnSpMk id="15361" creationId="{9B388F87-CBB6-353D-0437-7DB37EBC5022}"/>
          </ac:cxnSpMkLst>
        </pc:cxnChg>
        <pc:cxnChg chg="add mod topLvl">
          <ac:chgData name="貴章 石川" userId="cb12c537e8289941" providerId="LiveId" clId="{CC325E43-56FD-4502-8F29-4ADBE91B1810}" dt="2023-07-20T06:48:39.890" v="97" actId="165"/>
          <ac:cxnSpMkLst>
            <pc:docMk/>
            <pc:sldMk cId="810090461" sldId="2667"/>
            <ac:cxnSpMk id="15363" creationId="{8A527BDD-0BB1-78A5-C132-678171037802}"/>
          </ac:cxnSpMkLst>
        </pc:cxnChg>
        <pc:cxnChg chg="add mod topLvl">
          <ac:chgData name="貴章 石川" userId="cb12c537e8289941" providerId="LiveId" clId="{CC325E43-56FD-4502-8F29-4ADBE91B1810}" dt="2023-07-20T06:48:39.890" v="97" actId="165"/>
          <ac:cxnSpMkLst>
            <pc:docMk/>
            <pc:sldMk cId="810090461" sldId="2667"/>
            <ac:cxnSpMk id="15364" creationId="{E0A0DA1C-9682-0DE0-953D-C8C72259F7A6}"/>
          </ac:cxnSpMkLst>
        </pc:cxnChg>
        <pc:cxnChg chg="add mod topLvl">
          <ac:chgData name="貴章 石川" userId="cb12c537e8289941" providerId="LiveId" clId="{CC325E43-56FD-4502-8F29-4ADBE91B1810}" dt="2023-07-20T06:48:39.890" v="97" actId="165"/>
          <ac:cxnSpMkLst>
            <pc:docMk/>
            <pc:sldMk cId="810090461" sldId="2667"/>
            <ac:cxnSpMk id="15365" creationId="{E1494AFD-3383-6704-A2E5-D9DF288BD400}"/>
          </ac:cxnSpMkLst>
        </pc:cxnChg>
        <pc:cxnChg chg="add mod topLvl">
          <ac:chgData name="貴章 石川" userId="cb12c537e8289941" providerId="LiveId" clId="{CC325E43-56FD-4502-8F29-4ADBE91B1810}" dt="2023-07-20T06:48:39.890" v="97" actId="165"/>
          <ac:cxnSpMkLst>
            <pc:docMk/>
            <pc:sldMk cId="810090461" sldId="2667"/>
            <ac:cxnSpMk id="15373" creationId="{C846B27E-870C-499A-4E5D-8546AD33AE15}"/>
          </ac:cxnSpMkLst>
        </pc:cxnChg>
        <pc:cxnChg chg="add mod topLvl">
          <ac:chgData name="貴章 石川" userId="cb12c537e8289941" providerId="LiveId" clId="{CC325E43-56FD-4502-8F29-4ADBE91B1810}" dt="2023-07-20T06:49:45.869" v="105" actId="14100"/>
          <ac:cxnSpMkLst>
            <pc:docMk/>
            <pc:sldMk cId="810090461" sldId="2667"/>
            <ac:cxnSpMk id="15377" creationId="{C3CA6C0E-D986-C596-7B4C-C9EA3B616F2A}"/>
          </ac:cxnSpMkLst>
        </pc:cxnChg>
        <pc:cxnChg chg="add mod topLvl">
          <ac:chgData name="貴章 石川" userId="cb12c537e8289941" providerId="LiveId" clId="{CC325E43-56FD-4502-8F29-4ADBE91B1810}" dt="2023-07-20T06:48:39.890" v="97" actId="165"/>
          <ac:cxnSpMkLst>
            <pc:docMk/>
            <pc:sldMk cId="810090461" sldId="2667"/>
            <ac:cxnSpMk id="15386" creationId="{853A0318-1CE7-4E6B-9821-4493E9C61E7B}"/>
          </ac:cxnSpMkLst>
        </pc:cxnChg>
        <pc:cxnChg chg="add mod topLvl">
          <ac:chgData name="貴章 石川" userId="cb12c537e8289941" providerId="LiveId" clId="{CC325E43-56FD-4502-8F29-4ADBE91B1810}" dt="2023-07-20T06:48:39.890" v="97" actId="165"/>
          <ac:cxnSpMkLst>
            <pc:docMk/>
            <pc:sldMk cId="810090461" sldId="2667"/>
            <ac:cxnSpMk id="15388" creationId="{5DF8E4F1-DD92-0FC6-2E94-E2CDA22FB0CC}"/>
          </ac:cxnSpMkLst>
        </pc:cxnChg>
        <pc:cxnChg chg="add mod topLvl">
          <ac:chgData name="貴章 石川" userId="cb12c537e8289941" providerId="LiveId" clId="{CC325E43-56FD-4502-8F29-4ADBE91B1810}" dt="2023-07-20T06:48:39.890" v="97" actId="165"/>
          <ac:cxnSpMkLst>
            <pc:docMk/>
            <pc:sldMk cId="810090461" sldId="2667"/>
            <ac:cxnSpMk id="15389" creationId="{EC2C6570-49DB-4A72-7D97-B4963EDA92D4}"/>
          </ac:cxnSpMkLst>
        </pc:cxnChg>
        <pc:cxnChg chg="add mod topLvl">
          <ac:chgData name="貴章 石川" userId="cb12c537e8289941" providerId="LiveId" clId="{CC325E43-56FD-4502-8F29-4ADBE91B1810}" dt="2023-07-20T06:48:39.890" v="97" actId="165"/>
          <ac:cxnSpMkLst>
            <pc:docMk/>
            <pc:sldMk cId="810090461" sldId="2667"/>
            <ac:cxnSpMk id="15406" creationId="{4D3DA437-0B46-948D-39EB-FE5EC27804D0}"/>
          </ac:cxnSpMkLst>
        </pc:cxnChg>
      </pc:sldChg>
      <pc:sldChg chg="addSp delSp modSp mod">
        <pc:chgData name="貴章 石川" userId="cb12c537e8289941" providerId="LiveId" clId="{CC325E43-56FD-4502-8F29-4ADBE91B1810}" dt="2023-07-20T06:47:19.065" v="85" actId="1076"/>
        <pc:sldMkLst>
          <pc:docMk/>
          <pc:sldMk cId="1809596913" sldId="2669"/>
        </pc:sldMkLst>
        <pc:spChg chg="del">
          <ac:chgData name="貴章 石川" userId="cb12c537e8289941" providerId="LiveId" clId="{CC325E43-56FD-4502-8F29-4ADBE91B1810}" dt="2023-07-20T06:44:33.229" v="41" actId="478"/>
          <ac:spMkLst>
            <pc:docMk/>
            <pc:sldMk cId="1809596913" sldId="2669"/>
            <ac:spMk id="3" creationId="{9A468185-43B8-4DD6-A417-A80F57D2B96A}"/>
          </ac:spMkLst>
        </pc:spChg>
        <pc:spChg chg="del">
          <ac:chgData name="貴章 石川" userId="cb12c537e8289941" providerId="LiveId" clId="{CC325E43-56FD-4502-8F29-4ADBE91B1810}" dt="2023-07-20T06:46:45.371" v="73" actId="478"/>
          <ac:spMkLst>
            <pc:docMk/>
            <pc:sldMk cId="1809596913" sldId="2669"/>
            <ac:spMk id="10" creationId="{7DBB8551-4392-4740-B608-1D3764255975}"/>
          </ac:spMkLst>
        </pc:spChg>
        <pc:spChg chg="add mod">
          <ac:chgData name="貴章 石川" userId="cb12c537e8289941" providerId="LiveId" clId="{CC325E43-56FD-4502-8F29-4ADBE91B1810}" dt="2023-07-20T06:44:46.034" v="72" actId="20577"/>
          <ac:spMkLst>
            <pc:docMk/>
            <pc:sldMk cId="1809596913" sldId="2669"/>
            <ac:spMk id="23" creationId="{D68FA997-D28C-360F-279E-8458CBE37F61}"/>
          </ac:spMkLst>
        </pc:spChg>
        <pc:spChg chg="del">
          <ac:chgData name="貴章 石川" userId="cb12c537e8289941" providerId="LiveId" clId="{CC325E43-56FD-4502-8F29-4ADBE91B1810}" dt="2023-07-20T06:46:45.371" v="73" actId="478"/>
          <ac:spMkLst>
            <pc:docMk/>
            <pc:sldMk cId="1809596913" sldId="2669"/>
            <ac:spMk id="33" creationId="{00108053-C19C-4F76-BD36-97249ABED735}"/>
          </ac:spMkLst>
        </pc:spChg>
        <pc:spChg chg="del">
          <ac:chgData name="貴章 石川" userId="cb12c537e8289941" providerId="LiveId" clId="{CC325E43-56FD-4502-8F29-4ADBE91B1810}" dt="2023-07-20T06:46:45.371" v="73" actId="478"/>
          <ac:spMkLst>
            <pc:docMk/>
            <pc:sldMk cId="1809596913" sldId="2669"/>
            <ac:spMk id="34" creationId="{C3E6F473-7310-48B3-9F0F-32A441AA9275}"/>
          </ac:spMkLst>
        </pc:spChg>
        <pc:spChg chg="del">
          <ac:chgData name="貴章 石川" userId="cb12c537e8289941" providerId="LiveId" clId="{CC325E43-56FD-4502-8F29-4ADBE91B1810}" dt="2023-07-20T06:46:45.371" v="73" actId="478"/>
          <ac:spMkLst>
            <pc:docMk/>
            <pc:sldMk cId="1809596913" sldId="2669"/>
            <ac:spMk id="37" creationId="{FFC100B2-46DC-4EC9-868B-A3FBCF5684B2}"/>
          </ac:spMkLst>
        </pc:spChg>
        <pc:spChg chg="del">
          <ac:chgData name="貴章 石川" userId="cb12c537e8289941" providerId="LiveId" clId="{CC325E43-56FD-4502-8F29-4ADBE91B1810}" dt="2023-07-20T06:46:45.371" v="73" actId="478"/>
          <ac:spMkLst>
            <pc:docMk/>
            <pc:sldMk cId="1809596913" sldId="2669"/>
            <ac:spMk id="38" creationId="{A077E9A1-98ED-4912-8712-475F6F766BBF}"/>
          </ac:spMkLst>
        </pc:spChg>
        <pc:spChg chg="add mod">
          <ac:chgData name="貴章 石川" userId="cb12c537e8289941" providerId="LiveId" clId="{CC325E43-56FD-4502-8F29-4ADBE91B1810}" dt="2023-07-20T06:47:19.065" v="85" actId="1076"/>
          <ac:spMkLst>
            <pc:docMk/>
            <pc:sldMk cId="1809596913" sldId="2669"/>
            <ac:spMk id="40" creationId="{C3F360D1-11E8-C754-2141-B6692CD6B8F6}"/>
          </ac:spMkLst>
        </pc:spChg>
        <pc:spChg chg="add mod">
          <ac:chgData name="貴章 石川" userId="cb12c537e8289941" providerId="LiveId" clId="{CC325E43-56FD-4502-8F29-4ADBE91B1810}" dt="2023-07-20T06:47:19.065" v="85" actId="1076"/>
          <ac:spMkLst>
            <pc:docMk/>
            <pc:sldMk cId="1809596913" sldId="2669"/>
            <ac:spMk id="52" creationId="{E8BC450A-7572-DCB6-F03E-C011484D06E4}"/>
          </ac:spMkLst>
        </pc:spChg>
        <pc:spChg chg="add mod">
          <ac:chgData name="貴章 石川" userId="cb12c537e8289941" providerId="LiveId" clId="{CC325E43-56FD-4502-8F29-4ADBE91B1810}" dt="2023-07-20T06:47:19.065" v="85" actId="1076"/>
          <ac:spMkLst>
            <pc:docMk/>
            <pc:sldMk cId="1809596913" sldId="2669"/>
            <ac:spMk id="59" creationId="{9A902B3E-49E0-18E0-7424-E48541C65884}"/>
          </ac:spMkLst>
        </pc:spChg>
        <pc:spChg chg="add mod">
          <ac:chgData name="貴章 石川" userId="cb12c537e8289941" providerId="LiveId" clId="{CC325E43-56FD-4502-8F29-4ADBE91B1810}" dt="2023-07-20T06:47:19.065" v="85" actId="1076"/>
          <ac:spMkLst>
            <pc:docMk/>
            <pc:sldMk cId="1809596913" sldId="2669"/>
            <ac:spMk id="60" creationId="{363F83D0-C94F-6E55-09CA-4D245EAF0479}"/>
          </ac:spMkLst>
        </pc:spChg>
        <pc:spChg chg="add mod">
          <ac:chgData name="貴章 石川" userId="cb12c537e8289941" providerId="LiveId" clId="{CC325E43-56FD-4502-8F29-4ADBE91B1810}" dt="2023-07-20T06:47:19.065" v="85" actId="1076"/>
          <ac:spMkLst>
            <pc:docMk/>
            <pc:sldMk cId="1809596913" sldId="2669"/>
            <ac:spMk id="61" creationId="{98E435CE-F5B2-E6BA-3ACD-FB0FB4F0E470}"/>
          </ac:spMkLst>
        </pc:spChg>
        <pc:spChg chg="add mod">
          <ac:chgData name="貴章 石川" userId="cb12c537e8289941" providerId="LiveId" clId="{CC325E43-56FD-4502-8F29-4ADBE91B1810}" dt="2023-07-20T06:47:19.065" v="85" actId="1076"/>
          <ac:spMkLst>
            <pc:docMk/>
            <pc:sldMk cId="1809596913" sldId="2669"/>
            <ac:spMk id="62" creationId="{4BEC8979-2B1B-35DA-68BD-D2C4EF512EC5}"/>
          </ac:spMkLst>
        </pc:spChg>
        <pc:spChg chg="add mod">
          <ac:chgData name="貴章 石川" userId="cb12c537e8289941" providerId="LiveId" clId="{CC325E43-56FD-4502-8F29-4ADBE91B1810}" dt="2023-07-20T06:47:19.065" v="85" actId="1076"/>
          <ac:spMkLst>
            <pc:docMk/>
            <pc:sldMk cId="1809596913" sldId="2669"/>
            <ac:spMk id="63" creationId="{54C83865-4A99-6657-9649-F71FE0D63379}"/>
          </ac:spMkLst>
        </pc:spChg>
        <pc:spChg chg="add mod">
          <ac:chgData name="貴章 石川" userId="cb12c537e8289941" providerId="LiveId" clId="{CC325E43-56FD-4502-8F29-4ADBE91B1810}" dt="2023-07-20T06:47:19.065" v="85" actId="1076"/>
          <ac:spMkLst>
            <pc:docMk/>
            <pc:sldMk cId="1809596913" sldId="2669"/>
            <ac:spMk id="64" creationId="{DADDCCE2-8AE6-4FC1-6CE7-CE7E00E8228C}"/>
          </ac:spMkLst>
        </pc:spChg>
        <pc:spChg chg="add mod">
          <ac:chgData name="貴章 石川" userId="cb12c537e8289941" providerId="LiveId" clId="{CC325E43-56FD-4502-8F29-4ADBE91B1810}" dt="2023-07-20T06:47:19.065" v="85" actId="1076"/>
          <ac:spMkLst>
            <pc:docMk/>
            <pc:sldMk cId="1809596913" sldId="2669"/>
            <ac:spMk id="65" creationId="{78A910FA-51E9-8B8F-A96B-BECD09B3253C}"/>
          </ac:spMkLst>
        </pc:spChg>
        <pc:spChg chg="add mod">
          <ac:chgData name="貴章 石川" userId="cb12c537e8289941" providerId="LiveId" clId="{CC325E43-56FD-4502-8F29-4ADBE91B1810}" dt="2023-07-20T06:47:19.065" v="85" actId="1076"/>
          <ac:spMkLst>
            <pc:docMk/>
            <pc:sldMk cId="1809596913" sldId="2669"/>
            <ac:spMk id="67" creationId="{3C5E034E-F48A-3D6E-4CFE-2014DFD42AE1}"/>
          </ac:spMkLst>
        </pc:spChg>
        <pc:spChg chg="add mod">
          <ac:chgData name="貴章 石川" userId="cb12c537e8289941" providerId="LiveId" clId="{CC325E43-56FD-4502-8F29-4ADBE91B1810}" dt="2023-07-20T06:47:19.065" v="85" actId="1076"/>
          <ac:spMkLst>
            <pc:docMk/>
            <pc:sldMk cId="1809596913" sldId="2669"/>
            <ac:spMk id="69" creationId="{F836C84C-1476-0E8D-1FA2-C61AEAC5088A}"/>
          </ac:spMkLst>
        </pc:spChg>
        <pc:grpChg chg="del">
          <ac:chgData name="貴章 石川" userId="cb12c537e8289941" providerId="LiveId" clId="{CC325E43-56FD-4502-8F29-4ADBE91B1810}" dt="2023-07-20T06:46:45.371" v="73" actId="478"/>
          <ac:grpSpMkLst>
            <pc:docMk/>
            <pc:sldMk cId="1809596913" sldId="2669"/>
            <ac:grpSpMk id="32" creationId="{C07C60CD-21F3-609D-D9A6-6BB9F4EC5E85}"/>
          </ac:grpSpMkLst>
        </pc:grpChg>
        <pc:grpChg chg="add mod">
          <ac:chgData name="貴章 石川" userId="cb12c537e8289941" providerId="LiveId" clId="{CC325E43-56FD-4502-8F29-4ADBE91B1810}" dt="2023-07-20T06:47:19.065" v="85" actId="1076"/>
          <ac:grpSpMkLst>
            <pc:docMk/>
            <pc:sldMk cId="1809596913" sldId="2669"/>
            <ac:grpSpMk id="70" creationId="{EAD51010-1185-DCDC-F218-B8608F10DFA5}"/>
          </ac:grpSpMkLst>
        </pc:grpChg>
        <pc:picChg chg="add mod">
          <ac:chgData name="貴章 石川" userId="cb12c537e8289941" providerId="LiveId" clId="{CC325E43-56FD-4502-8F29-4ADBE91B1810}" dt="2023-07-20T06:47:19.065" v="85" actId="1076"/>
          <ac:picMkLst>
            <pc:docMk/>
            <pc:sldMk cId="1809596913" sldId="2669"/>
            <ac:picMk id="29" creationId="{AEA6351B-B3F3-5D9E-CD03-8E3804012F3A}"/>
          </ac:picMkLst>
        </pc:picChg>
        <pc:picChg chg="add mod">
          <ac:chgData name="貴章 石川" userId="cb12c537e8289941" providerId="LiveId" clId="{CC325E43-56FD-4502-8F29-4ADBE91B1810}" dt="2023-07-20T06:47:19.065" v="85" actId="1076"/>
          <ac:picMkLst>
            <pc:docMk/>
            <pc:sldMk cId="1809596913" sldId="2669"/>
            <ac:picMk id="35" creationId="{D3F1110C-AB94-BCC8-72E8-C69CDA2FBC10}"/>
          </ac:picMkLst>
        </pc:picChg>
        <pc:picChg chg="add mod">
          <ac:chgData name="貴章 石川" userId="cb12c537e8289941" providerId="LiveId" clId="{CC325E43-56FD-4502-8F29-4ADBE91B1810}" dt="2023-07-20T06:47:19.065" v="85" actId="1076"/>
          <ac:picMkLst>
            <pc:docMk/>
            <pc:sldMk cId="1809596913" sldId="2669"/>
            <ac:picMk id="36" creationId="{0AD19FE1-6A01-9E67-5207-D87513E87331}"/>
          </ac:picMkLst>
        </pc:picChg>
        <pc:picChg chg="add mod">
          <ac:chgData name="貴章 石川" userId="cb12c537e8289941" providerId="LiveId" clId="{CC325E43-56FD-4502-8F29-4ADBE91B1810}" dt="2023-07-20T06:47:19.065" v="85" actId="1076"/>
          <ac:picMkLst>
            <pc:docMk/>
            <pc:sldMk cId="1809596913" sldId="2669"/>
            <ac:picMk id="42" creationId="{43B54909-C385-97B8-1F1A-985A1A147192}"/>
          </ac:picMkLst>
        </pc:picChg>
        <pc:picChg chg="add mod">
          <ac:chgData name="貴章 石川" userId="cb12c537e8289941" providerId="LiveId" clId="{CC325E43-56FD-4502-8F29-4ADBE91B1810}" dt="2023-07-20T06:47:19.065" v="85" actId="1076"/>
          <ac:picMkLst>
            <pc:docMk/>
            <pc:sldMk cId="1809596913" sldId="2669"/>
            <ac:picMk id="54" creationId="{CE67CCCA-8BA3-2390-8B08-35E6E7C17414}"/>
          </ac:picMkLst>
        </pc:picChg>
        <pc:picChg chg="add mod">
          <ac:chgData name="貴章 石川" userId="cb12c537e8289941" providerId="LiveId" clId="{CC325E43-56FD-4502-8F29-4ADBE91B1810}" dt="2023-07-20T06:47:19.065" v="85" actId="1076"/>
          <ac:picMkLst>
            <pc:docMk/>
            <pc:sldMk cId="1809596913" sldId="2669"/>
            <ac:picMk id="55" creationId="{1A4DCE42-BB66-1AF4-35B5-2C4C42EC8AD5}"/>
          </ac:picMkLst>
        </pc:picChg>
        <pc:picChg chg="add mod">
          <ac:chgData name="貴章 石川" userId="cb12c537e8289941" providerId="LiveId" clId="{CC325E43-56FD-4502-8F29-4ADBE91B1810}" dt="2023-07-20T06:47:19.065" v="85" actId="1076"/>
          <ac:picMkLst>
            <pc:docMk/>
            <pc:sldMk cId="1809596913" sldId="2669"/>
            <ac:picMk id="56" creationId="{732CC6C8-A068-8C55-70A5-4AC8C277172E}"/>
          </ac:picMkLst>
        </pc:picChg>
        <pc:picChg chg="add mod">
          <ac:chgData name="貴章 石川" userId="cb12c537e8289941" providerId="LiveId" clId="{CC325E43-56FD-4502-8F29-4ADBE91B1810}" dt="2023-07-20T06:47:19.065" v="85" actId="1076"/>
          <ac:picMkLst>
            <pc:docMk/>
            <pc:sldMk cId="1809596913" sldId="2669"/>
            <ac:picMk id="57" creationId="{10A46824-99DC-50F0-585D-6A1B43A5999A}"/>
          </ac:picMkLst>
        </pc:picChg>
        <pc:picChg chg="add mod">
          <ac:chgData name="貴章 石川" userId="cb12c537e8289941" providerId="LiveId" clId="{CC325E43-56FD-4502-8F29-4ADBE91B1810}" dt="2023-07-20T06:47:19.065" v="85" actId="1076"/>
          <ac:picMkLst>
            <pc:docMk/>
            <pc:sldMk cId="1809596913" sldId="2669"/>
            <ac:picMk id="58" creationId="{B1F7056C-1C02-97B0-AC2A-6717B8ACE860}"/>
          </ac:picMkLst>
        </pc:picChg>
        <pc:picChg chg="add mod">
          <ac:chgData name="貴章 石川" userId="cb12c537e8289941" providerId="LiveId" clId="{CC325E43-56FD-4502-8F29-4ADBE91B1810}" dt="2023-07-20T06:47:19.065" v="85" actId="1076"/>
          <ac:picMkLst>
            <pc:docMk/>
            <pc:sldMk cId="1809596913" sldId="2669"/>
            <ac:picMk id="68" creationId="{67687707-02FC-4976-BA65-3857A5F813EE}"/>
          </ac:picMkLst>
        </pc:picChg>
        <pc:cxnChg chg="add mod">
          <ac:chgData name="貴章 石川" userId="cb12c537e8289941" providerId="LiveId" clId="{CC325E43-56FD-4502-8F29-4ADBE91B1810}" dt="2023-07-20T06:47:19.065" v="85" actId="1076"/>
          <ac:cxnSpMkLst>
            <pc:docMk/>
            <pc:sldMk cId="1809596913" sldId="2669"/>
            <ac:cxnSpMk id="66" creationId="{399D6C9D-0527-AAE8-18DD-F61AF97CD1E7}"/>
          </ac:cxnSpMkLst>
        </pc:cxnChg>
      </pc:sldChg>
      <pc:sldChg chg="del ord">
        <pc:chgData name="貴章 石川" userId="cb12c537e8289941" providerId="LiveId" clId="{CC325E43-56FD-4502-8F29-4ADBE91B1810}" dt="2023-07-20T07:07:00.614" v="429" actId="2696"/>
        <pc:sldMkLst>
          <pc:docMk/>
          <pc:sldMk cId="3533050708" sldId="2695"/>
        </pc:sldMkLst>
      </pc:sldChg>
      <pc:sldChg chg="del">
        <pc:chgData name="貴章 石川" userId="cb12c537e8289941" providerId="LiveId" clId="{CC325E43-56FD-4502-8F29-4ADBE91B1810}" dt="2023-07-20T07:17:56.089" v="822" actId="2696"/>
        <pc:sldMkLst>
          <pc:docMk/>
          <pc:sldMk cId="1648932620" sldId="2738"/>
        </pc:sldMkLst>
      </pc:sldChg>
      <pc:sldChg chg="del">
        <pc:chgData name="貴章 石川" userId="cb12c537e8289941" providerId="LiveId" clId="{CC325E43-56FD-4502-8F29-4ADBE91B1810}" dt="2023-07-20T07:03:55.732" v="385" actId="2696"/>
        <pc:sldMkLst>
          <pc:docMk/>
          <pc:sldMk cId="3256776630" sldId="2773"/>
        </pc:sldMkLst>
      </pc:sldChg>
      <pc:sldChg chg="del">
        <pc:chgData name="貴章 石川" userId="cb12c537e8289941" providerId="LiveId" clId="{CC325E43-56FD-4502-8F29-4ADBE91B1810}" dt="2023-07-20T07:18:09.347" v="824" actId="2696"/>
        <pc:sldMkLst>
          <pc:docMk/>
          <pc:sldMk cId="580314639" sldId="2774"/>
        </pc:sldMkLst>
      </pc:sldChg>
      <pc:sldChg chg="del">
        <pc:chgData name="貴章 石川" userId="cb12c537e8289941" providerId="LiveId" clId="{CC325E43-56FD-4502-8F29-4ADBE91B1810}" dt="2023-07-20T07:17:56.089" v="822" actId="2696"/>
        <pc:sldMkLst>
          <pc:docMk/>
          <pc:sldMk cId="1583023946" sldId="2775"/>
        </pc:sldMkLst>
      </pc:sldChg>
      <pc:sldChg chg="del">
        <pc:chgData name="貴章 石川" userId="cb12c537e8289941" providerId="LiveId" clId="{CC325E43-56FD-4502-8F29-4ADBE91B1810}" dt="2023-07-20T07:18:04.281" v="823" actId="2696"/>
        <pc:sldMkLst>
          <pc:docMk/>
          <pc:sldMk cId="1851614300" sldId="2777"/>
        </pc:sldMkLst>
      </pc:sldChg>
      <pc:sldChg chg="del">
        <pc:chgData name="貴章 石川" userId="cb12c537e8289941" providerId="LiveId" clId="{CC325E43-56FD-4502-8F29-4ADBE91B1810}" dt="2023-07-20T07:18:09.347" v="824" actId="2696"/>
        <pc:sldMkLst>
          <pc:docMk/>
          <pc:sldMk cId="1167792127" sldId="2778"/>
        </pc:sldMkLst>
      </pc:sldChg>
      <pc:sldChg chg="del">
        <pc:chgData name="貴章 石川" userId="cb12c537e8289941" providerId="LiveId" clId="{CC325E43-56FD-4502-8F29-4ADBE91B1810}" dt="2023-07-20T07:17:37.003" v="821" actId="2696"/>
        <pc:sldMkLst>
          <pc:docMk/>
          <pc:sldMk cId="1822093346" sldId="2780"/>
        </pc:sldMkLst>
      </pc:sldChg>
      <pc:sldChg chg="ord">
        <pc:chgData name="貴章 石川" userId="cb12c537e8289941" providerId="LiveId" clId="{CC325E43-56FD-4502-8F29-4ADBE91B1810}" dt="2023-07-20T06:51:37.453" v="130"/>
        <pc:sldMkLst>
          <pc:docMk/>
          <pc:sldMk cId="1486288644" sldId="2781"/>
        </pc:sldMkLst>
      </pc:sldChg>
      <pc:sldChg chg="del ord">
        <pc:chgData name="貴章 石川" userId="cb12c537e8289941" providerId="LiveId" clId="{CC325E43-56FD-4502-8F29-4ADBE91B1810}" dt="2023-07-20T07:07:19.934" v="430" actId="2696"/>
        <pc:sldMkLst>
          <pc:docMk/>
          <pc:sldMk cId="1216121929" sldId="2782"/>
        </pc:sldMkLst>
      </pc:sldChg>
      <pc:sldChg chg="del ord">
        <pc:chgData name="貴章 石川" userId="cb12c537e8289941" providerId="LiveId" clId="{CC325E43-56FD-4502-8F29-4ADBE91B1810}" dt="2023-07-20T07:07:19.934" v="430" actId="2696"/>
        <pc:sldMkLst>
          <pc:docMk/>
          <pc:sldMk cId="3338985959" sldId="2783"/>
        </pc:sldMkLst>
      </pc:sldChg>
      <pc:sldChg chg="del">
        <pc:chgData name="貴章 石川" userId="cb12c537e8289941" providerId="LiveId" clId="{CC325E43-56FD-4502-8F29-4ADBE91B1810}" dt="2023-07-20T07:17:37.003" v="821" actId="2696"/>
        <pc:sldMkLst>
          <pc:docMk/>
          <pc:sldMk cId="2999804434" sldId="2786"/>
        </pc:sldMkLst>
      </pc:sldChg>
      <pc:sldChg chg="del">
        <pc:chgData name="貴章 石川" userId="cb12c537e8289941" providerId="LiveId" clId="{CC325E43-56FD-4502-8F29-4ADBE91B1810}" dt="2023-07-20T07:18:09.347" v="824" actId="2696"/>
        <pc:sldMkLst>
          <pc:docMk/>
          <pc:sldMk cId="2137872071" sldId="2787"/>
        </pc:sldMkLst>
      </pc:sldChg>
      <pc:sldChg chg="del">
        <pc:chgData name="貴章 石川" userId="cb12c537e8289941" providerId="LiveId" clId="{CC325E43-56FD-4502-8F29-4ADBE91B1810}" dt="2023-07-20T07:18:04.281" v="823" actId="2696"/>
        <pc:sldMkLst>
          <pc:docMk/>
          <pc:sldMk cId="3959271781" sldId="2790"/>
        </pc:sldMkLst>
      </pc:sldChg>
      <pc:sldChg chg="del ord">
        <pc:chgData name="貴章 石川" userId="cb12c537e8289941" providerId="LiveId" clId="{CC325E43-56FD-4502-8F29-4ADBE91B1810}" dt="2023-07-20T07:07:00.614" v="429" actId="2696"/>
        <pc:sldMkLst>
          <pc:docMk/>
          <pc:sldMk cId="2474452706" sldId="2795"/>
        </pc:sldMkLst>
      </pc:sldChg>
      <pc:sldChg chg="del">
        <pc:chgData name="貴章 石川" userId="cb12c537e8289941" providerId="LiveId" clId="{CC325E43-56FD-4502-8F29-4ADBE91B1810}" dt="2023-07-20T07:17:37.003" v="821" actId="2696"/>
        <pc:sldMkLst>
          <pc:docMk/>
          <pc:sldMk cId="3416734558" sldId="2798"/>
        </pc:sldMkLst>
      </pc:sldChg>
      <pc:sldChg chg="del">
        <pc:chgData name="貴章 石川" userId="cb12c537e8289941" providerId="LiveId" clId="{CC325E43-56FD-4502-8F29-4ADBE91B1810}" dt="2023-07-20T07:19:30.443" v="835" actId="2696"/>
        <pc:sldMkLst>
          <pc:docMk/>
          <pc:sldMk cId="2703617919" sldId="2799"/>
        </pc:sldMkLst>
      </pc:sldChg>
      <pc:sldChg chg="del">
        <pc:chgData name="貴章 石川" userId="cb12c537e8289941" providerId="LiveId" clId="{CC325E43-56FD-4502-8F29-4ADBE91B1810}" dt="2023-07-20T07:18:04.281" v="823" actId="2696"/>
        <pc:sldMkLst>
          <pc:docMk/>
          <pc:sldMk cId="4060197262" sldId="2805"/>
        </pc:sldMkLst>
      </pc:sldChg>
      <pc:sldChg chg="del">
        <pc:chgData name="貴章 石川" userId="cb12c537e8289941" providerId="LiveId" clId="{CC325E43-56FD-4502-8F29-4ADBE91B1810}" dt="2023-07-20T07:19:18.467" v="832" actId="2696"/>
        <pc:sldMkLst>
          <pc:docMk/>
          <pc:sldMk cId="164017100" sldId="2807"/>
        </pc:sldMkLst>
      </pc:sldChg>
      <pc:sldChg chg="del">
        <pc:chgData name="貴章 石川" userId="cb12c537e8289941" providerId="LiveId" clId="{CC325E43-56FD-4502-8F29-4ADBE91B1810}" dt="2023-07-20T07:18:04.281" v="823" actId="2696"/>
        <pc:sldMkLst>
          <pc:docMk/>
          <pc:sldMk cId="1595544989" sldId="2811"/>
        </pc:sldMkLst>
      </pc:sldChg>
      <pc:sldChg chg="del">
        <pc:chgData name="貴章 石川" userId="cb12c537e8289941" providerId="LiveId" clId="{CC325E43-56FD-4502-8F29-4ADBE91B1810}" dt="2023-07-20T07:18:04.281" v="823" actId="2696"/>
        <pc:sldMkLst>
          <pc:docMk/>
          <pc:sldMk cId="1709832782" sldId="2812"/>
        </pc:sldMkLst>
      </pc:sldChg>
      <pc:sldChg chg="del">
        <pc:chgData name="貴章 石川" userId="cb12c537e8289941" providerId="LiveId" clId="{CC325E43-56FD-4502-8F29-4ADBE91B1810}" dt="2023-07-20T07:18:04.281" v="823" actId="2696"/>
        <pc:sldMkLst>
          <pc:docMk/>
          <pc:sldMk cId="2646995475" sldId="2813"/>
        </pc:sldMkLst>
      </pc:sldChg>
      <pc:sldChg chg="del">
        <pc:chgData name="貴章 石川" userId="cb12c537e8289941" providerId="LiveId" clId="{CC325E43-56FD-4502-8F29-4ADBE91B1810}" dt="2023-07-20T07:18:04.281" v="823" actId="2696"/>
        <pc:sldMkLst>
          <pc:docMk/>
          <pc:sldMk cId="201135729" sldId="2814"/>
        </pc:sldMkLst>
      </pc:sldChg>
      <pc:sldChg chg="del">
        <pc:chgData name="貴章 石川" userId="cb12c537e8289941" providerId="LiveId" clId="{CC325E43-56FD-4502-8F29-4ADBE91B1810}" dt="2023-07-20T07:17:37.003" v="821" actId="2696"/>
        <pc:sldMkLst>
          <pc:docMk/>
          <pc:sldMk cId="2087006207" sldId="2815"/>
        </pc:sldMkLst>
      </pc:sldChg>
      <pc:sldChg chg="del">
        <pc:chgData name="貴章 石川" userId="cb12c537e8289941" providerId="LiveId" clId="{CC325E43-56FD-4502-8F29-4ADBE91B1810}" dt="2023-07-20T07:06:32.840" v="427" actId="2696"/>
        <pc:sldMkLst>
          <pc:docMk/>
          <pc:sldMk cId="1778749450" sldId="2816"/>
        </pc:sldMkLst>
      </pc:sldChg>
      <pc:sldChg chg="del">
        <pc:chgData name="貴章 石川" userId="cb12c537e8289941" providerId="LiveId" clId="{CC325E43-56FD-4502-8F29-4ADBE91B1810}" dt="2023-07-20T07:06:32.840" v="427" actId="2696"/>
        <pc:sldMkLst>
          <pc:docMk/>
          <pc:sldMk cId="2082382698" sldId="2817"/>
        </pc:sldMkLst>
      </pc:sldChg>
      <pc:sldChg chg="del ord">
        <pc:chgData name="貴章 石川" userId="cb12c537e8289941" providerId="LiveId" clId="{CC325E43-56FD-4502-8F29-4ADBE91B1810}" dt="2023-07-20T07:07:00.614" v="429" actId="2696"/>
        <pc:sldMkLst>
          <pc:docMk/>
          <pc:sldMk cId="1608369804" sldId="2828"/>
        </pc:sldMkLst>
      </pc:sldChg>
      <pc:sldChg chg="del">
        <pc:chgData name="貴章 石川" userId="cb12c537e8289941" providerId="LiveId" clId="{CC325E43-56FD-4502-8F29-4ADBE91B1810}" dt="2023-07-20T07:17:08.356" v="819" actId="2696"/>
        <pc:sldMkLst>
          <pc:docMk/>
          <pc:sldMk cId="0" sldId="2829"/>
        </pc:sldMkLst>
      </pc:sldChg>
      <pc:sldChg chg="del">
        <pc:chgData name="貴章 石川" userId="cb12c537e8289941" providerId="LiveId" clId="{CC325E43-56FD-4502-8F29-4ADBE91B1810}" dt="2023-07-20T07:17:29.932" v="820" actId="2696"/>
        <pc:sldMkLst>
          <pc:docMk/>
          <pc:sldMk cId="658710853" sldId="2830"/>
        </pc:sldMkLst>
      </pc:sldChg>
      <pc:sldChg chg="del">
        <pc:chgData name="貴章 石川" userId="cb12c537e8289941" providerId="LiveId" clId="{CC325E43-56FD-4502-8F29-4ADBE91B1810}" dt="2023-07-20T07:17:37.003" v="821" actId="2696"/>
        <pc:sldMkLst>
          <pc:docMk/>
          <pc:sldMk cId="1414818410" sldId="2831"/>
        </pc:sldMkLst>
      </pc:sldChg>
      <pc:sldChg chg="del">
        <pc:chgData name="貴章 石川" userId="cb12c537e8289941" providerId="LiveId" clId="{CC325E43-56FD-4502-8F29-4ADBE91B1810}" dt="2023-07-20T07:16:41.201" v="817" actId="2696"/>
        <pc:sldMkLst>
          <pc:docMk/>
          <pc:sldMk cId="87850592" sldId="2837"/>
        </pc:sldMkLst>
      </pc:sldChg>
      <pc:sldChg chg="ord">
        <pc:chgData name="貴章 石川" userId="cb12c537e8289941" providerId="LiveId" clId="{CC325E43-56FD-4502-8F29-4ADBE91B1810}" dt="2023-07-20T07:19:27.060" v="834"/>
        <pc:sldMkLst>
          <pc:docMk/>
          <pc:sldMk cId="1306082171" sldId="2838"/>
        </pc:sldMkLst>
      </pc:sldChg>
      <pc:sldChg chg="modSp mod">
        <pc:chgData name="貴章 石川" userId="cb12c537e8289941" providerId="LiveId" clId="{CC325E43-56FD-4502-8F29-4ADBE91B1810}" dt="2023-07-20T07:11:37.446" v="539" actId="20577"/>
        <pc:sldMkLst>
          <pc:docMk/>
          <pc:sldMk cId="81421221" sldId="2839"/>
        </pc:sldMkLst>
        <pc:spChg chg="mod">
          <ac:chgData name="貴章 石川" userId="cb12c537e8289941" providerId="LiveId" clId="{CC325E43-56FD-4502-8F29-4ADBE91B1810}" dt="2023-07-20T07:11:37.446" v="539" actId="20577"/>
          <ac:spMkLst>
            <pc:docMk/>
            <pc:sldMk cId="81421221" sldId="2839"/>
            <ac:spMk id="3" creationId="{7CCCB8F4-D107-B75C-C3B1-F49496EBFC76}"/>
          </ac:spMkLst>
        </pc:spChg>
      </pc:sldChg>
      <pc:sldChg chg="addSp delSp modSp mod ord">
        <pc:chgData name="貴章 石川" userId="cb12c537e8289941" providerId="LiveId" clId="{CC325E43-56FD-4502-8F29-4ADBE91B1810}" dt="2023-07-20T07:14:19.288" v="769"/>
        <pc:sldMkLst>
          <pc:docMk/>
          <pc:sldMk cId="829511912" sldId="2840"/>
        </pc:sldMkLst>
        <pc:spChg chg="mod">
          <ac:chgData name="貴章 石川" userId="cb12c537e8289941" providerId="LiveId" clId="{CC325E43-56FD-4502-8F29-4ADBE91B1810}" dt="2023-07-20T07:13:14.873" v="698" actId="20577"/>
          <ac:spMkLst>
            <pc:docMk/>
            <pc:sldMk cId="829511912" sldId="2840"/>
            <ac:spMk id="3" creationId="{F8F0D556-EB41-7A2E-1280-31C4D5C16A24}"/>
          </ac:spMkLst>
        </pc:spChg>
        <pc:spChg chg="add del">
          <ac:chgData name="貴章 石川" userId="cb12c537e8289941" providerId="LiveId" clId="{CC325E43-56FD-4502-8F29-4ADBE91B1810}" dt="2023-07-20T07:11:57.569" v="556" actId="478"/>
          <ac:spMkLst>
            <pc:docMk/>
            <pc:sldMk cId="829511912" sldId="2840"/>
            <ac:spMk id="6" creationId="{068A4CA3-7A4E-BF7B-F3B2-476D7462CB8F}"/>
          </ac:spMkLst>
        </pc:spChg>
        <pc:spChg chg="mod">
          <ac:chgData name="貴章 石川" userId="cb12c537e8289941" providerId="LiveId" clId="{CC325E43-56FD-4502-8F29-4ADBE91B1810}" dt="2023-07-20T07:12:29.267" v="567" actId="165"/>
          <ac:spMkLst>
            <pc:docMk/>
            <pc:sldMk cId="829511912" sldId="2840"/>
            <ac:spMk id="7" creationId="{7EF8A04D-10AE-FE11-048E-C99E6A4DF7E1}"/>
          </ac:spMkLst>
        </pc:spChg>
        <pc:spChg chg="add del">
          <ac:chgData name="貴章 石川" userId="cb12c537e8289941" providerId="LiveId" clId="{CC325E43-56FD-4502-8F29-4ADBE91B1810}" dt="2023-07-20T07:11:57.569" v="556" actId="478"/>
          <ac:spMkLst>
            <pc:docMk/>
            <pc:sldMk cId="829511912" sldId="2840"/>
            <ac:spMk id="8" creationId="{6C0BC477-8F3E-D496-E00A-2FF56F7183C2}"/>
          </ac:spMkLst>
        </pc:spChg>
        <pc:spChg chg="mod">
          <ac:chgData name="貴章 石川" userId="cb12c537e8289941" providerId="LiveId" clId="{CC325E43-56FD-4502-8F29-4ADBE91B1810}" dt="2023-07-20T07:12:29.267" v="567" actId="165"/>
          <ac:spMkLst>
            <pc:docMk/>
            <pc:sldMk cId="829511912" sldId="2840"/>
            <ac:spMk id="11" creationId="{F9AE882C-05D1-EE77-F78F-EB3383A1622D}"/>
          </ac:spMkLst>
        </pc:spChg>
        <pc:spChg chg="mod">
          <ac:chgData name="貴章 石川" userId="cb12c537e8289941" providerId="LiveId" clId="{CC325E43-56FD-4502-8F29-4ADBE91B1810}" dt="2023-07-20T07:12:29.267" v="567" actId="165"/>
          <ac:spMkLst>
            <pc:docMk/>
            <pc:sldMk cId="829511912" sldId="2840"/>
            <ac:spMk id="14" creationId="{D2FEF17F-7E22-5E55-04DB-834E0A90E4A0}"/>
          </ac:spMkLst>
        </pc:spChg>
        <pc:spChg chg="mod">
          <ac:chgData name="貴章 石川" userId="cb12c537e8289941" providerId="LiveId" clId="{CC325E43-56FD-4502-8F29-4ADBE91B1810}" dt="2023-07-20T07:12:29.267" v="567" actId="165"/>
          <ac:spMkLst>
            <pc:docMk/>
            <pc:sldMk cId="829511912" sldId="2840"/>
            <ac:spMk id="15" creationId="{C7FD5106-67F7-0758-E06B-A1AC2F3B5990}"/>
          </ac:spMkLst>
        </pc:spChg>
        <pc:spChg chg="mod">
          <ac:chgData name="貴章 石川" userId="cb12c537e8289941" providerId="LiveId" clId="{CC325E43-56FD-4502-8F29-4ADBE91B1810}" dt="2023-07-20T07:12:29.267" v="567" actId="165"/>
          <ac:spMkLst>
            <pc:docMk/>
            <pc:sldMk cId="829511912" sldId="2840"/>
            <ac:spMk id="16" creationId="{6C136103-E982-A4FC-2F79-90DDF5A04905}"/>
          </ac:spMkLst>
        </pc:spChg>
        <pc:spChg chg="add mod topLvl">
          <ac:chgData name="貴章 石川" userId="cb12c537e8289941" providerId="LiveId" clId="{CC325E43-56FD-4502-8F29-4ADBE91B1810}" dt="2023-07-20T07:12:31.929" v="569" actId="14100"/>
          <ac:spMkLst>
            <pc:docMk/>
            <pc:sldMk cId="829511912" sldId="2840"/>
            <ac:spMk id="17" creationId="{E0AC1F8D-22E3-0B52-4770-A00A046DA458}"/>
          </ac:spMkLst>
        </pc:spChg>
        <pc:spChg chg="add mod topLvl">
          <ac:chgData name="貴章 石川" userId="cb12c537e8289941" providerId="LiveId" clId="{CC325E43-56FD-4502-8F29-4ADBE91B1810}" dt="2023-07-20T07:12:36.240" v="570" actId="14100"/>
          <ac:spMkLst>
            <pc:docMk/>
            <pc:sldMk cId="829511912" sldId="2840"/>
            <ac:spMk id="18" creationId="{8CA46BDA-2976-6A80-5FEC-9B5D2FE44C40}"/>
          </ac:spMkLst>
        </pc:spChg>
        <pc:grpChg chg="add mod topLvl">
          <ac:chgData name="貴章 石川" userId="cb12c537e8289941" providerId="LiveId" clId="{CC325E43-56FD-4502-8F29-4ADBE91B1810}" dt="2023-07-20T07:12:31.929" v="569" actId="14100"/>
          <ac:grpSpMkLst>
            <pc:docMk/>
            <pc:sldMk cId="829511912" sldId="2840"/>
            <ac:grpSpMk id="2" creationId="{38A87F08-CABB-E5EB-C4FF-B380A959973B}"/>
          </ac:grpSpMkLst>
        </pc:grpChg>
        <pc:grpChg chg="mod">
          <ac:chgData name="貴章 石川" userId="cb12c537e8289941" providerId="LiveId" clId="{CC325E43-56FD-4502-8F29-4ADBE91B1810}" dt="2023-07-20T07:12:29.267" v="567" actId="165"/>
          <ac:grpSpMkLst>
            <pc:docMk/>
            <pc:sldMk cId="829511912" sldId="2840"/>
            <ac:grpSpMk id="5" creationId="{DDE3501B-1442-0083-6F77-7DDB6C99B7B7}"/>
          </ac:grpSpMkLst>
        </pc:grpChg>
        <pc:grpChg chg="add mod topLvl">
          <ac:chgData name="貴章 石川" userId="cb12c537e8289941" providerId="LiveId" clId="{CC325E43-56FD-4502-8F29-4ADBE91B1810}" dt="2023-07-20T07:12:31.929" v="569" actId="14100"/>
          <ac:grpSpMkLst>
            <pc:docMk/>
            <pc:sldMk cId="829511912" sldId="2840"/>
            <ac:grpSpMk id="12" creationId="{1F356367-6E34-1C65-39D7-0C97B52D1762}"/>
          </ac:grpSpMkLst>
        </pc:grpChg>
        <pc:grpChg chg="add del mod">
          <ac:chgData name="貴章 石川" userId="cb12c537e8289941" providerId="LiveId" clId="{CC325E43-56FD-4502-8F29-4ADBE91B1810}" dt="2023-07-20T07:12:29.267" v="567" actId="165"/>
          <ac:grpSpMkLst>
            <pc:docMk/>
            <pc:sldMk cId="829511912" sldId="2840"/>
            <ac:grpSpMk id="19" creationId="{F36A87EA-2A22-DB4E-6E12-25B167841F53}"/>
          </ac:grpSpMkLst>
        </pc:grpChg>
        <pc:picChg chg="add del">
          <ac:chgData name="貴章 石川" userId="cb12c537e8289941" providerId="LiveId" clId="{CC325E43-56FD-4502-8F29-4ADBE91B1810}" dt="2023-07-20T07:11:57.569" v="556" actId="478"/>
          <ac:picMkLst>
            <pc:docMk/>
            <pc:sldMk cId="829511912" sldId="2840"/>
            <ac:picMk id="4" creationId="{834E4CF1-9CE1-3A82-D9E5-302CB7CE11E5}"/>
          </ac:picMkLst>
        </pc:picChg>
        <pc:picChg chg="mod">
          <ac:chgData name="貴章 石川" userId="cb12c537e8289941" providerId="LiveId" clId="{CC325E43-56FD-4502-8F29-4ADBE91B1810}" dt="2023-07-20T07:12:29.267" v="567" actId="165"/>
          <ac:picMkLst>
            <pc:docMk/>
            <pc:sldMk cId="829511912" sldId="2840"/>
            <ac:picMk id="9" creationId="{BF1F1B72-87D6-4AB5-27C8-4793F2F8B657}"/>
          </ac:picMkLst>
        </pc:picChg>
        <pc:picChg chg="add del">
          <ac:chgData name="貴章 石川" userId="cb12c537e8289941" providerId="LiveId" clId="{CC325E43-56FD-4502-8F29-4ADBE91B1810}" dt="2023-07-20T07:11:59.598" v="557" actId="478"/>
          <ac:picMkLst>
            <pc:docMk/>
            <pc:sldMk cId="829511912" sldId="2840"/>
            <ac:picMk id="10" creationId="{8907B7D0-EC9E-0334-74C7-E8C778A1E0DE}"/>
          </ac:picMkLst>
        </pc:picChg>
        <pc:picChg chg="mod">
          <ac:chgData name="貴章 石川" userId="cb12c537e8289941" providerId="LiveId" clId="{CC325E43-56FD-4502-8F29-4ADBE91B1810}" dt="2023-07-20T07:12:29.267" v="567" actId="165"/>
          <ac:picMkLst>
            <pc:docMk/>
            <pc:sldMk cId="829511912" sldId="2840"/>
            <ac:picMk id="13" creationId="{A02A5381-EC89-6F98-1222-9E61349F3DD2}"/>
          </ac:picMkLst>
        </pc:picChg>
      </pc:sldChg>
      <pc:sldChg chg="addSp delSp modSp mod">
        <pc:chgData name="貴章 石川" userId="cb12c537e8289941" providerId="LiveId" clId="{CC325E43-56FD-4502-8F29-4ADBE91B1810}" dt="2023-07-20T07:13:39.218" v="715"/>
        <pc:sldMkLst>
          <pc:docMk/>
          <pc:sldMk cId="682623473" sldId="2841"/>
        </pc:sldMkLst>
        <pc:spChg chg="mod">
          <ac:chgData name="貴章 石川" userId="cb12c537e8289941" providerId="LiveId" clId="{CC325E43-56FD-4502-8F29-4ADBE91B1810}" dt="2023-07-20T07:13:39.218" v="715"/>
          <ac:spMkLst>
            <pc:docMk/>
            <pc:sldMk cId="682623473" sldId="2841"/>
            <ac:spMk id="3" creationId="{AE29ABAF-6588-AD69-B08E-7C0F119C2CB5}"/>
          </ac:spMkLst>
        </pc:spChg>
        <pc:spChg chg="add del mod">
          <ac:chgData name="貴章 石川" userId="cb12c537e8289941" providerId="LiveId" clId="{CC325E43-56FD-4502-8F29-4ADBE91B1810}" dt="2023-07-20T07:09:43.854" v="506"/>
          <ac:spMkLst>
            <pc:docMk/>
            <pc:sldMk cId="682623473" sldId="2841"/>
            <ac:spMk id="4" creationId="{21A3F774-9B4C-60C5-29B2-43631ADCB065}"/>
          </ac:spMkLst>
        </pc:spChg>
        <pc:spChg chg="add del mod">
          <ac:chgData name="貴章 石川" userId="cb12c537e8289941" providerId="LiveId" clId="{CC325E43-56FD-4502-8F29-4ADBE91B1810}" dt="2023-07-20T07:09:43.854" v="506"/>
          <ac:spMkLst>
            <pc:docMk/>
            <pc:sldMk cId="682623473" sldId="2841"/>
            <ac:spMk id="5" creationId="{DBA6A34A-D157-3834-DF6C-9831FCA24E47}"/>
          </ac:spMkLst>
        </pc:spChg>
        <pc:spChg chg="add del mod">
          <ac:chgData name="貴章 石川" userId="cb12c537e8289941" providerId="LiveId" clId="{CC325E43-56FD-4502-8F29-4ADBE91B1810}" dt="2023-07-20T07:09:43.854" v="506"/>
          <ac:spMkLst>
            <pc:docMk/>
            <pc:sldMk cId="682623473" sldId="2841"/>
            <ac:spMk id="6" creationId="{FEBC86AA-4338-D0CC-4DA0-4040299DF3B8}"/>
          </ac:spMkLst>
        </pc:spChg>
        <pc:spChg chg="add del mod">
          <ac:chgData name="貴章 石川" userId="cb12c537e8289941" providerId="LiveId" clId="{CC325E43-56FD-4502-8F29-4ADBE91B1810}" dt="2023-07-20T07:09:43.854" v="506"/>
          <ac:spMkLst>
            <pc:docMk/>
            <pc:sldMk cId="682623473" sldId="2841"/>
            <ac:spMk id="7" creationId="{A2FDECBA-7ED5-3529-BE8F-9C393AC45F0F}"/>
          </ac:spMkLst>
        </pc:spChg>
        <pc:spChg chg="add del mod">
          <ac:chgData name="貴章 石川" userId="cb12c537e8289941" providerId="LiveId" clId="{CC325E43-56FD-4502-8F29-4ADBE91B1810}" dt="2023-07-20T07:09:43.854" v="506"/>
          <ac:spMkLst>
            <pc:docMk/>
            <pc:sldMk cId="682623473" sldId="2841"/>
            <ac:spMk id="8" creationId="{637CD519-A2FD-12F0-5979-7658254FF1B5}"/>
          </ac:spMkLst>
        </pc:spChg>
        <pc:spChg chg="add del mod">
          <ac:chgData name="貴章 石川" userId="cb12c537e8289941" providerId="LiveId" clId="{CC325E43-56FD-4502-8F29-4ADBE91B1810}" dt="2023-07-20T07:09:43.854" v="506"/>
          <ac:spMkLst>
            <pc:docMk/>
            <pc:sldMk cId="682623473" sldId="2841"/>
            <ac:spMk id="9" creationId="{2DB3357F-0BF4-8563-67F0-0A1514B18908}"/>
          </ac:spMkLst>
        </pc:spChg>
        <pc:spChg chg="add del mod">
          <ac:chgData name="貴章 石川" userId="cb12c537e8289941" providerId="LiveId" clId="{CC325E43-56FD-4502-8F29-4ADBE91B1810}" dt="2023-07-20T07:09:43.854" v="506"/>
          <ac:spMkLst>
            <pc:docMk/>
            <pc:sldMk cId="682623473" sldId="2841"/>
            <ac:spMk id="10" creationId="{B1E6E829-AC3E-99BF-B1C7-5588DC04FE1E}"/>
          </ac:spMkLst>
        </pc:spChg>
        <pc:spChg chg="add del mod">
          <ac:chgData name="貴章 石川" userId="cb12c537e8289941" providerId="LiveId" clId="{CC325E43-56FD-4502-8F29-4ADBE91B1810}" dt="2023-07-20T07:11:04.631" v="524" actId="14100"/>
          <ac:spMkLst>
            <pc:docMk/>
            <pc:sldMk cId="682623473" sldId="2841"/>
            <ac:spMk id="12" creationId="{0B057710-318A-FCBB-8BFC-46F5E74670DC}"/>
          </ac:spMkLst>
        </pc:spChg>
        <pc:spChg chg="add del mod">
          <ac:chgData name="貴章 石川" userId="cb12c537e8289941" providerId="LiveId" clId="{CC325E43-56FD-4502-8F29-4ADBE91B1810}" dt="2023-07-20T07:09:47.596" v="508" actId="2711"/>
          <ac:spMkLst>
            <pc:docMk/>
            <pc:sldMk cId="682623473" sldId="2841"/>
            <ac:spMk id="13" creationId="{ECB4E4BA-FECB-529E-62D9-ECA694F2ECC1}"/>
          </ac:spMkLst>
        </pc:spChg>
        <pc:spChg chg="add del mod">
          <ac:chgData name="貴章 石川" userId="cb12c537e8289941" providerId="LiveId" clId="{CC325E43-56FD-4502-8F29-4ADBE91B1810}" dt="2023-07-20T07:09:47.596" v="508" actId="2711"/>
          <ac:spMkLst>
            <pc:docMk/>
            <pc:sldMk cId="682623473" sldId="2841"/>
            <ac:spMk id="14" creationId="{48B8A138-74A3-ED1F-CC6B-BB8F21CAD7C3}"/>
          </ac:spMkLst>
        </pc:spChg>
        <pc:spChg chg="add del mod">
          <ac:chgData name="貴章 石川" userId="cb12c537e8289941" providerId="LiveId" clId="{CC325E43-56FD-4502-8F29-4ADBE91B1810}" dt="2023-07-20T07:09:47.596" v="508" actId="2711"/>
          <ac:spMkLst>
            <pc:docMk/>
            <pc:sldMk cId="682623473" sldId="2841"/>
            <ac:spMk id="15" creationId="{27AB8FE2-E1D9-E7F3-F329-D4FE409A29E5}"/>
          </ac:spMkLst>
        </pc:spChg>
        <pc:spChg chg="add del mod">
          <ac:chgData name="貴章 石川" userId="cb12c537e8289941" providerId="LiveId" clId="{CC325E43-56FD-4502-8F29-4ADBE91B1810}" dt="2023-07-20T07:11:09.595" v="525" actId="1076"/>
          <ac:spMkLst>
            <pc:docMk/>
            <pc:sldMk cId="682623473" sldId="2841"/>
            <ac:spMk id="16" creationId="{6F8A5C75-CE41-094A-9C3D-6CAE0A57FCBD}"/>
          </ac:spMkLst>
        </pc:spChg>
        <pc:spChg chg="add del mod">
          <ac:chgData name="貴章 石川" userId="cb12c537e8289941" providerId="LiveId" clId="{CC325E43-56FD-4502-8F29-4ADBE91B1810}" dt="2023-07-20T07:10:58.429" v="521" actId="1076"/>
          <ac:spMkLst>
            <pc:docMk/>
            <pc:sldMk cId="682623473" sldId="2841"/>
            <ac:spMk id="17" creationId="{CC8797FB-C0B6-2F33-92D3-3DCF2164E97D}"/>
          </ac:spMkLst>
        </pc:spChg>
        <pc:spChg chg="add del mod">
          <ac:chgData name="貴章 石川" userId="cb12c537e8289941" providerId="LiveId" clId="{CC325E43-56FD-4502-8F29-4ADBE91B1810}" dt="2023-07-20T07:09:47.596" v="508" actId="2711"/>
          <ac:spMkLst>
            <pc:docMk/>
            <pc:sldMk cId="682623473" sldId="2841"/>
            <ac:spMk id="18" creationId="{2F3996BB-30B5-D459-83E5-FE6BF3F608DE}"/>
          </ac:spMkLst>
        </pc:spChg>
        <pc:graphicFrameChg chg="add del mod modGraphic">
          <ac:chgData name="貴章 石川" userId="cb12c537e8289941" providerId="LiveId" clId="{CC325E43-56FD-4502-8F29-4ADBE91B1810}" dt="2023-07-20T07:09:43.854" v="506"/>
          <ac:graphicFrameMkLst>
            <pc:docMk/>
            <pc:sldMk cId="682623473" sldId="2841"/>
            <ac:graphicFrameMk id="2" creationId="{8B423FAE-B8C2-8CA9-9E3B-7AE6B6491AA8}"/>
          </ac:graphicFrameMkLst>
        </pc:graphicFrameChg>
        <pc:graphicFrameChg chg="add del modGraphic">
          <ac:chgData name="貴章 石川" userId="cb12c537e8289941" providerId="LiveId" clId="{CC325E43-56FD-4502-8F29-4ADBE91B1810}" dt="2023-07-20T07:10:04.152" v="510" actId="2711"/>
          <ac:graphicFrameMkLst>
            <pc:docMk/>
            <pc:sldMk cId="682623473" sldId="2841"/>
            <ac:graphicFrameMk id="11" creationId="{C93C806E-EAE9-D134-57CE-5849EF9A2112}"/>
          </ac:graphicFrameMkLst>
        </pc:graphicFrameChg>
      </pc:sldChg>
      <pc:sldChg chg="addSp delSp modSp mod">
        <pc:chgData name="貴章 石川" userId="cb12c537e8289941" providerId="LiveId" clId="{CC325E43-56FD-4502-8F29-4ADBE91B1810}" dt="2023-07-20T06:58:29.933" v="383" actId="1076"/>
        <pc:sldMkLst>
          <pc:docMk/>
          <pc:sldMk cId="2352714585" sldId="2842"/>
        </pc:sldMkLst>
        <pc:spChg chg="del">
          <ac:chgData name="貴章 石川" userId="cb12c537e8289941" providerId="LiveId" clId="{CC325E43-56FD-4502-8F29-4ADBE91B1810}" dt="2023-07-20T06:57:47.111" v="370" actId="478"/>
          <ac:spMkLst>
            <pc:docMk/>
            <pc:sldMk cId="2352714585" sldId="2842"/>
            <ac:spMk id="2" creationId="{73711756-8CEC-DBF3-D1FE-AA40CD82AB1D}"/>
          </ac:spMkLst>
        </pc:spChg>
        <pc:spChg chg="mod">
          <ac:chgData name="貴章 石川" userId="cb12c537e8289941" providerId="LiveId" clId="{CC325E43-56FD-4502-8F29-4ADBE91B1810}" dt="2023-07-20T06:57:41.819" v="369" actId="20577"/>
          <ac:spMkLst>
            <pc:docMk/>
            <pc:sldMk cId="2352714585" sldId="2842"/>
            <ac:spMk id="3" creationId="{26288207-EC38-5D8E-1954-5EF7BB5DAC95}"/>
          </ac:spMkLst>
        </pc:spChg>
        <pc:spChg chg="add mod">
          <ac:chgData name="貴章 石川" userId="cb12c537e8289941" providerId="LiveId" clId="{CC325E43-56FD-4502-8F29-4ADBE91B1810}" dt="2023-07-20T06:58:29.933" v="383" actId="1076"/>
          <ac:spMkLst>
            <pc:docMk/>
            <pc:sldMk cId="2352714585" sldId="2842"/>
            <ac:spMk id="5" creationId="{DD506294-3048-CC1D-A1C1-C28A1726DB10}"/>
          </ac:spMkLst>
        </pc:spChg>
      </pc:sldChg>
      <pc:sldChg chg="modAnim">
        <pc:chgData name="貴章 石川" userId="cb12c537e8289941" providerId="LiveId" clId="{CC325E43-56FD-4502-8F29-4ADBE91B1810}" dt="2023-07-20T07:18:37.250" v="828"/>
        <pc:sldMkLst>
          <pc:docMk/>
          <pc:sldMk cId="366994966" sldId="2845"/>
        </pc:sldMkLst>
      </pc:sldChg>
      <pc:sldChg chg="ord">
        <pc:chgData name="貴章 石川" userId="cb12c537e8289941" providerId="LiveId" clId="{CC325E43-56FD-4502-8F29-4ADBE91B1810}" dt="2023-07-20T06:51:02.062" v="128"/>
        <pc:sldMkLst>
          <pc:docMk/>
          <pc:sldMk cId="757868965" sldId="2849"/>
        </pc:sldMkLst>
      </pc:sldChg>
      <pc:sldChg chg="addSp delSp modSp mod">
        <pc:chgData name="貴章 石川" userId="cb12c537e8289941" providerId="LiveId" clId="{CC325E43-56FD-4502-8F29-4ADBE91B1810}" dt="2023-07-20T06:54:19.273" v="205" actId="1076"/>
        <pc:sldMkLst>
          <pc:docMk/>
          <pc:sldMk cId="3741151636" sldId="2851"/>
        </pc:sldMkLst>
        <pc:spChg chg="add del mod">
          <ac:chgData name="貴章 石川" userId="cb12c537e8289941" providerId="LiveId" clId="{CC325E43-56FD-4502-8F29-4ADBE91B1810}" dt="2023-07-20T06:52:35.715" v="145"/>
          <ac:spMkLst>
            <pc:docMk/>
            <pc:sldMk cId="3741151636" sldId="2851"/>
            <ac:spMk id="30" creationId="{2867B214-B900-0937-24A0-1B1735153A1C}"/>
          </ac:spMkLst>
        </pc:spChg>
        <pc:spChg chg="add del mod">
          <ac:chgData name="貴章 石川" userId="cb12c537e8289941" providerId="LiveId" clId="{CC325E43-56FD-4502-8F29-4ADBE91B1810}" dt="2023-07-20T06:54:15.876" v="203" actId="113"/>
          <ac:spMkLst>
            <pc:docMk/>
            <pc:sldMk cId="3741151636" sldId="2851"/>
            <ac:spMk id="33" creationId="{BDB90B8C-2641-1A4A-5509-3B9542376A04}"/>
          </ac:spMkLst>
        </pc:spChg>
        <pc:graphicFrameChg chg="add del mod">
          <ac:chgData name="貴章 石川" userId="cb12c537e8289941" providerId="LiveId" clId="{CC325E43-56FD-4502-8F29-4ADBE91B1810}" dt="2023-07-20T06:52:35.715" v="145"/>
          <ac:graphicFrameMkLst>
            <pc:docMk/>
            <pc:sldMk cId="3741151636" sldId="2851"/>
            <ac:graphicFrameMk id="4" creationId="{CCF1245D-B8E0-39C2-01D0-5358B9386806}"/>
          </ac:graphicFrameMkLst>
        </pc:graphicFrameChg>
        <pc:graphicFrameChg chg="add del mod modGraphic">
          <ac:chgData name="貴章 石川" userId="cb12c537e8289941" providerId="LiveId" clId="{CC325E43-56FD-4502-8F29-4ADBE91B1810}" dt="2023-07-20T06:53:08.792" v="202"/>
          <ac:graphicFrameMkLst>
            <pc:docMk/>
            <pc:sldMk cId="3741151636" sldId="2851"/>
            <ac:graphicFrameMk id="18" creationId="{4A00E0F1-81A4-481F-168D-97441BC97989}"/>
          </ac:graphicFrameMkLst>
        </pc:graphicFrameChg>
        <pc:picChg chg="add del">
          <ac:chgData name="貴章 石川" userId="cb12c537e8289941" providerId="LiveId" clId="{CC325E43-56FD-4502-8F29-4ADBE91B1810}" dt="2023-07-20T06:52:04.832" v="133"/>
          <ac:picMkLst>
            <pc:docMk/>
            <pc:sldMk cId="3741151636" sldId="2851"/>
            <ac:picMk id="2" creationId="{D852D727-3F61-9601-D303-C1C2E5A1F1E9}"/>
          </ac:picMkLst>
        </pc:picChg>
        <pc:picChg chg="add del mod">
          <ac:chgData name="貴章 石川" userId="cb12c537e8289941" providerId="LiveId" clId="{CC325E43-56FD-4502-8F29-4ADBE91B1810}" dt="2023-07-20T06:52:35.715" v="145"/>
          <ac:picMkLst>
            <pc:docMk/>
            <pc:sldMk cId="3741151636" sldId="2851"/>
            <ac:picMk id="5" creationId="{A4D85698-5738-963C-8418-86F44334AAC6}"/>
          </ac:picMkLst>
        </pc:picChg>
        <pc:picChg chg="add del mod">
          <ac:chgData name="貴章 石川" userId="cb12c537e8289941" providerId="LiveId" clId="{CC325E43-56FD-4502-8F29-4ADBE91B1810}" dt="2023-07-20T06:52:35.715" v="145"/>
          <ac:picMkLst>
            <pc:docMk/>
            <pc:sldMk cId="3741151636" sldId="2851"/>
            <ac:picMk id="6" creationId="{885C5683-491A-0A44-91AD-8D029FC108EC}"/>
          </ac:picMkLst>
        </pc:picChg>
        <pc:picChg chg="add del mod">
          <ac:chgData name="貴章 石川" userId="cb12c537e8289941" providerId="LiveId" clId="{CC325E43-56FD-4502-8F29-4ADBE91B1810}" dt="2023-07-20T06:52:35.715" v="145"/>
          <ac:picMkLst>
            <pc:docMk/>
            <pc:sldMk cId="3741151636" sldId="2851"/>
            <ac:picMk id="7" creationId="{63F39533-ECAE-1304-CC0A-032B9E3D6A1F}"/>
          </ac:picMkLst>
        </pc:picChg>
        <pc:picChg chg="add del">
          <ac:chgData name="貴章 石川" userId="cb12c537e8289941" providerId="LiveId" clId="{CC325E43-56FD-4502-8F29-4ADBE91B1810}" dt="2023-07-20T06:52:36.449" v="146" actId="478"/>
          <ac:picMkLst>
            <pc:docMk/>
            <pc:sldMk cId="3741151636" sldId="2851"/>
            <ac:picMk id="8" creationId="{83C3B6CE-0394-95FF-DD74-F2D1FFB84CAB}"/>
          </ac:picMkLst>
        </pc:picChg>
        <pc:picChg chg="add del">
          <ac:chgData name="貴章 石川" userId="cb12c537e8289941" providerId="LiveId" clId="{CC325E43-56FD-4502-8F29-4ADBE91B1810}" dt="2023-07-20T06:52:36.449" v="146" actId="478"/>
          <ac:picMkLst>
            <pc:docMk/>
            <pc:sldMk cId="3741151636" sldId="2851"/>
            <ac:picMk id="9" creationId="{201D5050-03B7-1097-A374-463058D59B55}"/>
          </ac:picMkLst>
        </pc:picChg>
        <pc:picChg chg="add del">
          <ac:chgData name="貴章 石川" userId="cb12c537e8289941" providerId="LiveId" clId="{CC325E43-56FD-4502-8F29-4ADBE91B1810}" dt="2023-07-20T06:52:36.449" v="146" actId="478"/>
          <ac:picMkLst>
            <pc:docMk/>
            <pc:sldMk cId="3741151636" sldId="2851"/>
            <ac:picMk id="10" creationId="{FFCE59DA-7D8A-1111-9244-BB0FD7223107}"/>
          </ac:picMkLst>
        </pc:picChg>
        <pc:picChg chg="add del">
          <ac:chgData name="貴章 石川" userId="cb12c537e8289941" providerId="LiveId" clId="{CC325E43-56FD-4502-8F29-4ADBE91B1810}" dt="2023-07-20T06:52:36.449" v="146" actId="478"/>
          <ac:picMkLst>
            <pc:docMk/>
            <pc:sldMk cId="3741151636" sldId="2851"/>
            <ac:picMk id="11" creationId="{EFED5F9E-C80A-CA96-0058-7D70240544C7}"/>
          </ac:picMkLst>
        </pc:picChg>
        <pc:picChg chg="add del mod">
          <ac:chgData name="貴章 石川" userId="cb12c537e8289941" providerId="LiveId" clId="{CC325E43-56FD-4502-8F29-4ADBE91B1810}" dt="2023-07-20T06:52:35.715" v="145"/>
          <ac:picMkLst>
            <pc:docMk/>
            <pc:sldMk cId="3741151636" sldId="2851"/>
            <ac:picMk id="12" creationId="{3C939CA7-F5F3-4553-A457-7BFD76D11B43}"/>
          </ac:picMkLst>
        </pc:picChg>
        <pc:picChg chg="add del">
          <ac:chgData name="貴章 石川" userId="cb12c537e8289941" providerId="LiveId" clId="{CC325E43-56FD-4502-8F29-4ADBE91B1810}" dt="2023-07-20T06:52:36.449" v="146" actId="478"/>
          <ac:picMkLst>
            <pc:docMk/>
            <pc:sldMk cId="3741151636" sldId="2851"/>
            <ac:picMk id="13" creationId="{815B79A0-DC8A-D75E-BA56-514AD118CD48}"/>
          </ac:picMkLst>
        </pc:picChg>
        <pc:picChg chg="add del">
          <ac:chgData name="貴章 石川" userId="cb12c537e8289941" providerId="LiveId" clId="{CC325E43-56FD-4502-8F29-4ADBE91B1810}" dt="2023-07-20T06:52:36.449" v="146" actId="478"/>
          <ac:picMkLst>
            <pc:docMk/>
            <pc:sldMk cId="3741151636" sldId="2851"/>
            <ac:picMk id="14" creationId="{F3B417EE-9984-FF8D-145C-916B0C47708F}"/>
          </ac:picMkLst>
        </pc:picChg>
        <pc:picChg chg="add del mod">
          <ac:chgData name="貴章 石川" userId="cb12c537e8289941" providerId="LiveId" clId="{CC325E43-56FD-4502-8F29-4ADBE91B1810}" dt="2023-07-20T06:52:35.715" v="145"/>
          <ac:picMkLst>
            <pc:docMk/>
            <pc:sldMk cId="3741151636" sldId="2851"/>
            <ac:picMk id="15" creationId="{4CD05CEE-74F4-9583-DA2F-781F3A0A4716}"/>
          </ac:picMkLst>
        </pc:picChg>
        <pc:picChg chg="add del mod">
          <ac:chgData name="貴章 石川" userId="cb12c537e8289941" providerId="LiveId" clId="{CC325E43-56FD-4502-8F29-4ADBE91B1810}" dt="2023-07-20T06:52:35.715" v="145"/>
          <ac:picMkLst>
            <pc:docMk/>
            <pc:sldMk cId="3741151636" sldId="2851"/>
            <ac:picMk id="16" creationId="{173C72D2-23FB-4286-C3E0-0DC0A497A039}"/>
          </ac:picMkLst>
        </pc:picChg>
        <pc:picChg chg="add del mod">
          <ac:chgData name="貴章 石川" userId="cb12c537e8289941" providerId="LiveId" clId="{CC325E43-56FD-4502-8F29-4ADBE91B1810}" dt="2023-07-20T06:52:35.715" v="145"/>
          <ac:picMkLst>
            <pc:docMk/>
            <pc:sldMk cId="3741151636" sldId="2851"/>
            <ac:picMk id="17" creationId="{1C10FBB0-F48D-3002-5E3E-60FC4CBDE06F}"/>
          </ac:picMkLst>
        </pc:picChg>
        <pc:picChg chg="add del mod">
          <ac:chgData name="貴章 石川" userId="cb12c537e8289941" providerId="LiveId" clId="{CC325E43-56FD-4502-8F29-4ADBE91B1810}" dt="2023-07-20T06:52:35.715" v="145"/>
          <ac:picMkLst>
            <pc:docMk/>
            <pc:sldMk cId="3741151636" sldId="2851"/>
            <ac:picMk id="19" creationId="{FDAB2EB4-6C45-6421-2417-2CD66AFD639A}"/>
          </ac:picMkLst>
        </pc:picChg>
        <pc:picChg chg="add del mod">
          <ac:chgData name="貴章 石川" userId="cb12c537e8289941" providerId="LiveId" clId="{CC325E43-56FD-4502-8F29-4ADBE91B1810}" dt="2023-07-20T06:52:35.715" v="145"/>
          <ac:picMkLst>
            <pc:docMk/>
            <pc:sldMk cId="3741151636" sldId="2851"/>
            <ac:picMk id="20" creationId="{D8D1779F-10D6-BFE0-0375-DD2D93D325B4}"/>
          </ac:picMkLst>
        </pc:picChg>
        <pc:picChg chg="add del mod">
          <ac:chgData name="貴章 石川" userId="cb12c537e8289941" providerId="LiveId" clId="{CC325E43-56FD-4502-8F29-4ADBE91B1810}" dt="2023-07-20T06:52:35.715" v="145"/>
          <ac:picMkLst>
            <pc:docMk/>
            <pc:sldMk cId="3741151636" sldId="2851"/>
            <ac:picMk id="21" creationId="{6774B335-2DB9-61D3-66BC-AC51471840A4}"/>
          </ac:picMkLst>
        </pc:picChg>
        <pc:picChg chg="add del mod">
          <ac:chgData name="貴章 石川" userId="cb12c537e8289941" providerId="LiveId" clId="{CC325E43-56FD-4502-8F29-4ADBE91B1810}" dt="2023-07-20T06:52:35.715" v="145"/>
          <ac:picMkLst>
            <pc:docMk/>
            <pc:sldMk cId="3741151636" sldId="2851"/>
            <ac:picMk id="31" creationId="{58CD8726-2081-F128-A943-DCAAA151A2F7}"/>
          </ac:picMkLst>
        </pc:picChg>
        <pc:picChg chg="add del">
          <ac:chgData name="貴章 石川" userId="cb12c537e8289941" providerId="LiveId" clId="{CC325E43-56FD-4502-8F29-4ADBE91B1810}" dt="2023-07-20T06:52:36.449" v="146" actId="478"/>
          <ac:picMkLst>
            <pc:docMk/>
            <pc:sldMk cId="3741151636" sldId="2851"/>
            <ac:picMk id="1026" creationId="{8F09319C-F848-2BFA-E40F-04415BF344E3}"/>
          </ac:picMkLst>
        </pc:picChg>
        <pc:picChg chg="add del">
          <ac:chgData name="貴章 石川" userId="cb12c537e8289941" providerId="LiveId" clId="{CC325E43-56FD-4502-8F29-4ADBE91B1810}" dt="2023-07-20T06:52:36.449" v="146" actId="478"/>
          <ac:picMkLst>
            <pc:docMk/>
            <pc:sldMk cId="3741151636" sldId="2851"/>
            <ac:picMk id="1028" creationId="{83FA49E3-0E87-F073-863E-B2489BB18EDD}"/>
          </ac:picMkLst>
        </pc:picChg>
        <pc:picChg chg="add del mod">
          <ac:chgData name="貴章 石川" userId="cb12c537e8289941" providerId="LiveId" clId="{CC325E43-56FD-4502-8F29-4ADBE91B1810}" dt="2023-07-20T06:54:19.273" v="205" actId="1076"/>
          <ac:picMkLst>
            <pc:docMk/>
            <pc:sldMk cId="3741151636" sldId="2851"/>
            <ac:picMk id="1034" creationId="{05932643-BF6A-BEEF-37EB-0D124A35BED0}"/>
          </ac:picMkLst>
        </pc:picChg>
        <pc:picChg chg="add del">
          <ac:chgData name="貴章 石川" userId="cb12c537e8289941" providerId="LiveId" clId="{CC325E43-56FD-4502-8F29-4ADBE91B1810}" dt="2023-07-20T06:52:36.449" v="146" actId="478"/>
          <ac:picMkLst>
            <pc:docMk/>
            <pc:sldMk cId="3741151636" sldId="2851"/>
            <ac:picMk id="1036" creationId="{B9E9AD9F-2E39-9BA8-B9FA-722B1BDF3C52}"/>
          </ac:picMkLst>
        </pc:picChg>
        <pc:cxnChg chg="add del">
          <ac:chgData name="貴章 石川" userId="cb12c537e8289941" providerId="LiveId" clId="{CC325E43-56FD-4502-8F29-4ADBE91B1810}" dt="2023-07-20T06:52:36.449" v="146" actId="478"/>
          <ac:cxnSpMkLst>
            <pc:docMk/>
            <pc:sldMk cId="3741151636" sldId="2851"/>
            <ac:cxnSpMk id="22" creationId="{A294C06A-1B79-C1F4-6F1E-01DFF57ECBA7}"/>
          </ac:cxnSpMkLst>
        </pc:cxnChg>
        <pc:cxnChg chg="add del mod">
          <ac:chgData name="貴章 石川" userId="cb12c537e8289941" providerId="LiveId" clId="{CC325E43-56FD-4502-8F29-4ADBE91B1810}" dt="2023-07-20T06:52:35.715" v="145"/>
          <ac:cxnSpMkLst>
            <pc:docMk/>
            <pc:sldMk cId="3741151636" sldId="2851"/>
            <ac:cxnSpMk id="23" creationId="{25603215-CA46-EC01-6D4F-2BB272E668F2}"/>
          </ac:cxnSpMkLst>
        </pc:cxnChg>
        <pc:cxnChg chg="add del">
          <ac:chgData name="貴章 石川" userId="cb12c537e8289941" providerId="LiveId" clId="{CC325E43-56FD-4502-8F29-4ADBE91B1810}" dt="2023-07-20T06:52:36.449" v="146" actId="478"/>
          <ac:cxnSpMkLst>
            <pc:docMk/>
            <pc:sldMk cId="3741151636" sldId="2851"/>
            <ac:cxnSpMk id="24" creationId="{5506FBD0-7738-0B7C-F768-18E33EA682BF}"/>
          </ac:cxnSpMkLst>
        </pc:cxnChg>
        <pc:cxnChg chg="add del mod">
          <ac:chgData name="貴章 石川" userId="cb12c537e8289941" providerId="LiveId" clId="{CC325E43-56FD-4502-8F29-4ADBE91B1810}" dt="2023-07-20T06:52:35.715" v="145"/>
          <ac:cxnSpMkLst>
            <pc:docMk/>
            <pc:sldMk cId="3741151636" sldId="2851"/>
            <ac:cxnSpMk id="25" creationId="{F63F53DC-9F57-1B8A-1A2A-5E26D710852A}"/>
          </ac:cxnSpMkLst>
        </pc:cxnChg>
        <pc:cxnChg chg="add del mod">
          <ac:chgData name="貴章 石川" userId="cb12c537e8289941" providerId="LiveId" clId="{CC325E43-56FD-4502-8F29-4ADBE91B1810}" dt="2023-07-20T06:52:35.715" v="145"/>
          <ac:cxnSpMkLst>
            <pc:docMk/>
            <pc:sldMk cId="3741151636" sldId="2851"/>
            <ac:cxnSpMk id="26" creationId="{2439C513-9C31-4A7D-CA5A-F0D849FF90AC}"/>
          </ac:cxnSpMkLst>
        </pc:cxnChg>
        <pc:cxnChg chg="add del mod">
          <ac:chgData name="貴章 石川" userId="cb12c537e8289941" providerId="LiveId" clId="{CC325E43-56FD-4502-8F29-4ADBE91B1810}" dt="2023-07-20T06:52:35.715" v="145"/>
          <ac:cxnSpMkLst>
            <pc:docMk/>
            <pc:sldMk cId="3741151636" sldId="2851"/>
            <ac:cxnSpMk id="27" creationId="{422C7AD8-C83A-2C52-C428-9E150C2CDBCA}"/>
          </ac:cxnSpMkLst>
        </pc:cxnChg>
        <pc:cxnChg chg="add del">
          <ac:chgData name="貴章 石川" userId="cb12c537e8289941" providerId="LiveId" clId="{CC325E43-56FD-4502-8F29-4ADBE91B1810}" dt="2023-07-20T06:52:36.449" v="146" actId="478"/>
          <ac:cxnSpMkLst>
            <pc:docMk/>
            <pc:sldMk cId="3741151636" sldId="2851"/>
            <ac:cxnSpMk id="28" creationId="{AAE5B541-3BF1-A691-1718-EB22E947EFBB}"/>
          </ac:cxnSpMkLst>
        </pc:cxnChg>
        <pc:cxnChg chg="add del">
          <ac:chgData name="貴章 石川" userId="cb12c537e8289941" providerId="LiveId" clId="{CC325E43-56FD-4502-8F29-4ADBE91B1810}" dt="2023-07-20T06:52:36.449" v="146" actId="478"/>
          <ac:cxnSpMkLst>
            <pc:docMk/>
            <pc:sldMk cId="3741151636" sldId="2851"/>
            <ac:cxnSpMk id="29" creationId="{236E7B17-3B57-3A66-2806-E853E8C25065}"/>
          </ac:cxnSpMkLst>
        </pc:cxnChg>
      </pc:sldChg>
      <pc:sldChg chg="modSp mod">
        <pc:chgData name="貴章 石川" userId="cb12c537e8289941" providerId="LiveId" clId="{CC325E43-56FD-4502-8F29-4ADBE91B1810}" dt="2023-07-20T06:57:15.860" v="357" actId="1076"/>
        <pc:sldMkLst>
          <pc:docMk/>
          <pc:sldMk cId="3238140102" sldId="2853"/>
        </pc:sldMkLst>
        <pc:spChg chg="mod">
          <ac:chgData name="貴章 石川" userId="cb12c537e8289941" providerId="LiveId" clId="{CC325E43-56FD-4502-8F29-4ADBE91B1810}" dt="2023-07-20T06:57:15.860" v="357" actId="1076"/>
          <ac:spMkLst>
            <pc:docMk/>
            <pc:sldMk cId="3238140102" sldId="2853"/>
            <ac:spMk id="2" creationId="{68270FA5-DF33-D74B-7F30-2731C98F0AE5}"/>
          </ac:spMkLst>
        </pc:spChg>
        <pc:spChg chg="mod">
          <ac:chgData name="貴章 石川" userId="cb12c537e8289941" providerId="LiveId" clId="{CC325E43-56FD-4502-8F29-4ADBE91B1810}" dt="2023-07-20T06:55:57.431" v="250" actId="14100"/>
          <ac:spMkLst>
            <pc:docMk/>
            <pc:sldMk cId="3238140102" sldId="2853"/>
            <ac:spMk id="6" creationId="{E2E655F2-4591-FB79-35F1-734F45B4379C}"/>
          </ac:spMkLst>
        </pc:spChg>
        <pc:spChg chg="mod">
          <ac:chgData name="貴章 石川" userId="cb12c537e8289941" providerId="LiveId" clId="{CC325E43-56FD-4502-8F29-4ADBE91B1810}" dt="2023-07-20T06:55:45.067" v="229" actId="20577"/>
          <ac:spMkLst>
            <pc:docMk/>
            <pc:sldMk cId="3238140102" sldId="2853"/>
            <ac:spMk id="9" creationId="{BABC7EAA-CB67-6F3F-0512-8F8CBD178ED0}"/>
          </ac:spMkLst>
        </pc:spChg>
        <pc:spChg chg="mod">
          <ac:chgData name="貴章 石川" userId="cb12c537e8289941" providerId="LiveId" clId="{CC325E43-56FD-4502-8F29-4ADBE91B1810}" dt="2023-07-20T06:56:51.757" v="319" actId="2711"/>
          <ac:spMkLst>
            <pc:docMk/>
            <pc:sldMk cId="3238140102" sldId="2853"/>
            <ac:spMk id="20" creationId="{FDA694FB-8EAE-1DA9-8018-D134080F77C5}"/>
          </ac:spMkLst>
        </pc:spChg>
        <pc:spChg chg="mod">
          <ac:chgData name="貴章 石川" userId="cb12c537e8289941" providerId="LiveId" clId="{CC325E43-56FD-4502-8F29-4ADBE91B1810}" dt="2023-07-20T06:56:38.081" v="305" actId="1076"/>
          <ac:spMkLst>
            <pc:docMk/>
            <pc:sldMk cId="3238140102" sldId="2853"/>
            <ac:spMk id="26" creationId="{11923085-F961-40BC-0AE6-7C3663F0D9F3}"/>
          </ac:spMkLst>
        </pc:spChg>
      </pc:sldChg>
      <pc:sldChg chg="del">
        <pc:chgData name="貴章 石川" userId="cb12c537e8289941" providerId="LiveId" clId="{CC325E43-56FD-4502-8F29-4ADBE91B1810}" dt="2023-07-20T07:03:50.058" v="384" actId="2696"/>
        <pc:sldMkLst>
          <pc:docMk/>
          <pc:sldMk cId="3783436443" sldId="2854"/>
        </pc:sldMkLst>
      </pc:sldChg>
      <pc:sldChg chg="modAnim">
        <pc:chgData name="貴章 石川" userId="cb12c537e8289941" providerId="LiveId" clId="{CC325E43-56FD-4502-8F29-4ADBE91B1810}" dt="2023-07-20T07:19:37.416" v="836"/>
        <pc:sldMkLst>
          <pc:docMk/>
          <pc:sldMk cId="3085011315" sldId="2859"/>
        </pc:sldMkLst>
      </pc:sldChg>
      <pc:sldChg chg="modAnim">
        <pc:chgData name="貴章 石川" userId="cb12c537e8289941" providerId="LiveId" clId="{CC325E43-56FD-4502-8F29-4ADBE91B1810}" dt="2023-07-20T07:18:44.741" v="829"/>
        <pc:sldMkLst>
          <pc:docMk/>
          <pc:sldMk cId="2257731740" sldId="2860"/>
        </pc:sldMkLst>
      </pc:sldChg>
      <pc:sldChg chg="addSp delSp modSp mod">
        <pc:chgData name="貴章 石川" userId="cb12c537e8289941" providerId="LiveId" clId="{CC325E43-56FD-4502-8F29-4ADBE91B1810}" dt="2023-07-20T06:55:20.868" v="216" actId="1076"/>
        <pc:sldMkLst>
          <pc:docMk/>
          <pc:sldMk cId="3507598230" sldId="2862"/>
        </pc:sldMkLst>
        <pc:spChg chg="del">
          <ac:chgData name="貴章 石川" userId="cb12c537e8289941" providerId="LiveId" clId="{CC325E43-56FD-4502-8F29-4ADBE91B1810}" dt="2023-07-20T06:54:40.684" v="206" actId="478"/>
          <ac:spMkLst>
            <pc:docMk/>
            <pc:sldMk cId="3507598230" sldId="2862"/>
            <ac:spMk id="2" creationId="{68270FA5-DF33-D74B-7F30-2731C98F0AE5}"/>
          </ac:spMkLst>
        </pc:spChg>
        <pc:spChg chg="add mod">
          <ac:chgData name="貴章 石川" userId="cb12c537e8289941" providerId="LiveId" clId="{CC325E43-56FD-4502-8F29-4ADBE91B1810}" dt="2023-07-20T06:54:58.734" v="211" actId="1076"/>
          <ac:spMkLst>
            <pc:docMk/>
            <pc:sldMk cId="3507598230" sldId="2862"/>
            <ac:spMk id="16" creationId="{82FE218F-99ED-79E0-10FD-49BEBA40BA77}"/>
          </ac:spMkLst>
        </pc:spChg>
        <pc:spChg chg="add mod">
          <ac:chgData name="貴章 石川" userId="cb12c537e8289941" providerId="LiveId" clId="{CC325E43-56FD-4502-8F29-4ADBE91B1810}" dt="2023-07-20T06:55:20.868" v="216" actId="1076"/>
          <ac:spMkLst>
            <pc:docMk/>
            <pc:sldMk cId="3507598230" sldId="2862"/>
            <ac:spMk id="21" creationId="{1CD01585-B71F-F26D-4F73-A28B23C57F7A}"/>
          </ac:spMkLst>
        </pc:spChg>
        <pc:spChg chg="del">
          <ac:chgData name="貴章 石川" userId="cb12c537e8289941" providerId="LiveId" clId="{CC325E43-56FD-4502-8F29-4ADBE91B1810}" dt="2023-07-20T06:55:07.333" v="212" actId="478"/>
          <ac:spMkLst>
            <pc:docMk/>
            <pc:sldMk cId="3507598230" sldId="2862"/>
            <ac:spMk id="26" creationId="{11923085-F961-40BC-0AE6-7C3663F0D9F3}"/>
          </ac:spMkLst>
        </pc:spChg>
      </pc:sldChg>
      <pc:sldChg chg="modSp mod">
        <pc:chgData name="貴章 石川" userId="cb12c537e8289941" providerId="LiveId" clId="{CC325E43-56FD-4502-8F29-4ADBE91B1810}" dt="2023-07-20T07:14:07.194" v="765" actId="20577"/>
        <pc:sldMkLst>
          <pc:docMk/>
          <pc:sldMk cId="927695732" sldId="2863"/>
        </pc:sldMkLst>
        <pc:spChg chg="mod">
          <ac:chgData name="貴章 石川" userId="cb12c537e8289941" providerId="LiveId" clId="{CC325E43-56FD-4502-8F29-4ADBE91B1810}" dt="2023-07-20T07:14:07.194" v="765" actId="20577"/>
          <ac:spMkLst>
            <pc:docMk/>
            <pc:sldMk cId="927695732" sldId="2863"/>
            <ac:spMk id="3" creationId="{84092665-93D6-E19C-37CB-ED8961794B4C}"/>
          </ac:spMkLst>
        </pc:spChg>
      </pc:sldChg>
      <pc:sldChg chg="ord">
        <pc:chgData name="貴章 石川" userId="cb12c537e8289941" providerId="LiveId" clId="{CC325E43-56FD-4502-8F29-4ADBE91B1810}" dt="2023-07-20T07:19:27.060" v="834"/>
        <pc:sldMkLst>
          <pc:docMk/>
          <pc:sldMk cId="1800603447" sldId="2864"/>
        </pc:sldMkLst>
      </pc:sldChg>
      <pc:sldChg chg="modSp mod">
        <pc:chgData name="貴章 石川" userId="cb12c537e8289941" providerId="LiveId" clId="{CC325E43-56FD-4502-8F29-4ADBE91B1810}" dt="2023-07-20T06:42:22.917" v="39" actId="1076"/>
        <pc:sldMkLst>
          <pc:docMk/>
          <pc:sldMk cId="1069465679" sldId="2865"/>
        </pc:sldMkLst>
        <pc:spChg chg="mod">
          <ac:chgData name="貴章 石川" userId="cb12c537e8289941" providerId="LiveId" clId="{CC325E43-56FD-4502-8F29-4ADBE91B1810}" dt="2023-07-20T06:42:14.489" v="38" actId="403"/>
          <ac:spMkLst>
            <pc:docMk/>
            <pc:sldMk cId="1069465679" sldId="2865"/>
            <ac:spMk id="4" creationId="{FF6CC1DC-7084-4BD1-8DAC-2CB0792606E0}"/>
          </ac:spMkLst>
        </pc:spChg>
        <pc:spChg chg="mod">
          <ac:chgData name="貴章 石川" userId="cb12c537e8289941" providerId="LiveId" clId="{CC325E43-56FD-4502-8F29-4ADBE91B1810}" dt="2023-07-20T06:42:22.917" v="39" actId="1076"/>
          <ac:spMkLst>
            <pc:docMk/>
            <pc:sldMk cId="1069465679" sldId="2865"/>
            <ac:spMk id="9" creationId="{61196686-F57F-4C14-BF4B-09116BA5E231}"/>
          </ac:spMkLst>
        </pc:spChg>
        <pc:spChg chg="mod">
          <ac:chgData name="貴章 石川" userId="cb12c537e8289941" providerId="LiveId" clId="{CC325E43-56FD-4502-8F29-4ADBE91B1810}" dt="2023-07-20T06:42:22.917" v="39" actId="1076"/>
          <ac:spMkLst>
            <pc:docMk/>
            <pc:sldMk cId="1069465679" sldId="2865"/>
            <ac:spMk id="10" creationId="{9E6C5475-1DF0-4F27-8BCF-AF1B94FA2B2B}"/>
          </ac:spMkLst>
        </pc:spChg>
        <pc:spChg chg="mod">
          <ac:chgData name="貴章 石川" userId="cb12c537e8289941" providerId="LiveId" clId="{CC325E43-56FD-4502-8F29-4ADBE91B1810}" dt="2023-07-20T06:42:22.917" v="39" actId="1076"/>
          <ac:spMkLst>
            <pc:docMk/>
            <pc:sldMk cId="1069465679" sldId="2865"/>
            <ac:spMk id="11" creationId="{219BE8FD-213B-4BEA-B498-70209A218FD7}"/>
          </ac:spMkLst>
        </pc:spChg>
        <pc:spChg chg="mod">
          <ac:chgData name="貴章 石川" userId="cb12c537e8289941" providerId="LiveId" clId="{CC325E43-56FD-4502-8F29-4ADBE91B1810}" dt="2023-07-20T06:42:22.917" v="39" actId="1076"/>
          <ac:spMkLst>
            <pc:docMk/>
            <pc:sldMk cId="1069465679" sldId="2865"/>
            <ac:spMk id="14" creationId="{93C3E56A-9F0F-4B2F-9F9C-FEE1FAAEF5A6}"/>
          </ac:spMkLst>
        </pc:spChg>
        <pc:spChg chg="mod">
          <ac:chgData name="貴章 石川" userId="cb12c537e8289941" providerId="LiveId" clId="{CC325E43-56FD-4502-8F29-4ADBE91B1810}" dt="2023-07-20T06:42:22.917" v="39" actId="1076"/>
          <ac:spMkLst>
            <pc:docMk/>
            <pc:sldMk cId="1069465679" sldId="2865"/>
            <ac:spMk id="15" creationId="{692F1BCB-0D05-4018-99B9-6B0871A6A58A}"/>
          </ac:spMkLst>
        </pc:spChg>
        <pc:spChg chg="mod">
          <ac:chgData name="貴章 石川" userId="cb12c537e8289941" providerId="LiveId" clId="{CC325E43-56FD-4502-8F29-4ADBE91B1810}" dt="2023-07-20T06:42:22.917" v="39" actId="1076"/>
          <ac:spMkLst>
            <pc:docMk/>
            <pc:sldMk cId="1069465679" sldId="2865"/>
            <ac:spMk id="20" creationId="{8A3A23AC-BD3D-BBAE-6336-9E15F147F40A}"/>
          </ac:spMkLst>
        </pc:spChg>
        <pc:spChg chg="mod">
          <ac:chgData name="貴章 石川" userId="cb12c537e8289941" providerId="LiveId" clId="{CC325E43-56FD-4502-8F29-4ADBE91B1810}" dt="2023-07-20T06:42:22.917" v="39" actId="1076"/>
          <ac:spMkLst>
            <pc:docMk/>
            <pc:sldMk cId="1069465679" sldId="2865"/>
            <ac:spMk id="25" creationId="{60A31710-33E3-2EC3-7652-E50C58BDF2C4}"/>
          </ac:spMkLst>
        </pc:spChg>
        <pc:grpChg chg="mod">
          <ac:chgData name="貴章 石川" userId="cb12c537e8289941" providerId="LiveId" clId="{CC325E43-56FD-4502-8F29-4ADBE91B1810}" dt="2023-07-20T06:42:22.917" v="39" actId="1076"/>
          <ac:grpSpMkLst>
            <pc:docMk/>
            <pc:sldMk cId="1069465679" sldId="2865"/>
            <ac:grpSpMk id="2" creationId="{275FEE10-977C-4639-B1BB-44897F5C90F1}"/>
          </ac:grpSpMkLst>
        </pc:grpChg>
        <pc:grpChg chg="mod">
          <ac:chgData name="貴章 石川" userId="cb12c537e8289941" providerId="LiveId" clId="{CC325E43-56FD-4502-8F29-4ADBE91B1810}" dt="2023-07-20T06:42:22.917" v="39" actId="1076"/>
          <ac:grpSpMkLst>
            <pc:docMk/>
            <pc:sldMk cId="1069465679" sldId="2865"/>
            <ac:grpSpMk id="7" creationId="{1B4F55FC-357A-4B64-BA1C-42DCF44F5EE7}"/>
          </ac:grpSpMkLst>
        </pc:grpChg>
        <pc:picChg chg="mod">
          <ac:chgData name="貴章 石川" userId="cb12c537e8289941" providerId="LiveId" clId="{CC325E43-56FD-4502-8F29-4ADBE91B1810}" dt="2023-07-20T06:42:22.917" v="39" actId="1076"/>
          <ac:picMkLst>
            <pc:docMk/>
            <pc:sldMk cId="1069465679" sldId="2865"/>
            <ac:picMk id="5" creationId="{DAC34392-86B9-4B8C-AD7E-D1AB068D49D0}"/>
          </ac:picMkLst>
        </pc:picChg>
        <pc:picChg chg="mod">
          <ac:chgData name="貴章 石川" userId="cb12c537e8289941" providerId="LiveId" clId="{CC325E43-56FD-4502-8F29-4ADBE91B1810}" dt="2023-07-20T06:42:22.917" v="39" actId="1076"/>
          <ac:picMkLst>
            <pc:docMk/>
            <pc:sldMk cId="1069465679" sldId="2865"/>
            <ac:picMk id="16" creationId="{B5D4A23D-7387-43B5-A95C-B850FAC33C50}"/>
          </ac:picMkLst>
        </pc:picChg>
        <pc:picChg chg="mod">
          <ac:chgData name="貴章 石川" userId="cb12c537e8289941" providerId="LiveId" clId="{CC325E43-56FD-4502-8F29-4ADBE91B1810}" dt="2023-07-20T06:42:22.917" v="39" actId="1076"/>
          <ac:picMkLst>
            <pc:docMk/>
            <pc:sldMk cId="1069465679" sldId="2865"/>
            <ac:picMk id="17" creationId="{3223AB27-BA2E-416C-8142-5457442C12D3}"/>
          </ac:picMkLst>
        </pc:picChg>
        <pc:picChg chg="mod">
          <ac:chgData name="貴章 石川" userId="cb12c537e8289941" providerId="LiveId" clId="{CC325E43-56FD-4502-8F29-4ADBE91B1810}" dt="2023-07-20T06:42:22.917" v="39" actId="1076"/>
          <ac:picMkLst>
            <pc:docMk/>
            <pc:sldMk cId="1069465679" sldId="2865"/>
            <ac:picMk id="2050" creationId="{9EAB53F5-CED4-4D23-9A29-D74AD885D883}"/>
          </ac:picMkLst>
        </pc:picChg>
        <pc:picChg chg="mod">
          <ac:chgData name="貴章 石川" userId="cb12c537e8289941" providerId="LiveId" clId="{CC325E43-56FD-4502-8F29-4ADBE91B1810}" dt="2023-07-20T06:42:22.917" v="39" actId="1076"/>
          <ac:picMkLst>
            <pc:docMk/>
            <pc:sldMk cId="1069465679" sldId="2865"/>
            <ac:picMk id="8194" creationId="{CD537A1C-7C34-49CF-B782-83D0D290B601}"/>
          </ac:picMkLst>
        </pc:picChg>
      </pc:sldChg>
      <pc:sldChg chg="modSp new mod modTransition">
        <pc:chgData name="貴章 石川" userId="cb12c537e8289941" providerId="LiveId" clId="{CC325E43-56FD-4502-8F29-4ADBE91B1810}" dt="2023-07-20T06:50:35.708" v="126"/>
        <pc:sldMkLst>
          <pc:docMk/>
          <pc:sldMk cId="322535963" sldId="2866"/>
        </pc:sldMkLst>
        <pc:spChg chg="mod">
          <ac:chgData name="貴章 石川" userId="cb12c537e8289941" providerId="LiveId" clId="{CC325E43-56FD-4502-8F29-4ADBE91B1810}" dt="2023-07-20T06:50:28.083" v="125" actId="20577"/>
          <ac:spMkLst>
            <pc:docMk/>
            <pc:sldMk cId="322535963" sldId="2866"/>
            <ac:spMk id="2" creationId="{52DEA1F8-157A-E96F-9EA1-B8BC1861D2B0}"/>
          </ac:spMkLst>
        </pc:spChg>
      </pc:sldChg>
      <pc:sldChg chg="modSp add mod">
        <pc:chgData name="貴章 石川" userId="cb12c537e8289941" providerId="LiveId" clId="{CC325E43-56FD-4502-8F29-4ADBE91B1810}" dt="2023-07-20T07:07:41.161" v="432" actId="2711"/>
        <pc:sldMkLst>
          <pc:docMk/>
          <pc:sldMk cId="1294944579" sldId="2881"/>
        </pc:sldMkLst>
        <pc:spChg chg="mod">
          <ac:chgData name="貴章 石川" userId="cb12c537e8289941" providerId="LiveId" clId="{CC325E43-56FD-4502-8F29-4ADBE91B1810}" dt="2023-07-20T07:07:41.161" v="432" actId="2711"/>
          <ac:spMkLst>
            <pc:docMk/>
            <pc:sldMk cId="1294944579" sldId="2881"/>
            <ac:spMk id="16" creationId="{2E3022C4-90B2-7481-FC23-0CFE9646F6E5}"/>
          </ac:spMkLst>
        </pc:spChg>
        <pc:spChg chg="mod">
          <ac:chgData name="貴章 石川" userId="cb12c537e8289941" providerId="LiveId" clId="{CC325E43-56FD-4502-8F29-4ADBE91B1810}" dt="2023-07-20T07:07:41.161" v="432" actId="2711"/>
          <ac:spMkLst>
            <pc:docMk/>
            <pc:sldMk cId="1294944579" sldId="2881"/>
            <ac:spMk id="18" creationId="{56B46149-DBEA-FCE4-9683-E42B655DA0C7}"/>
          </ac:spMkLst>
        </pc:spChg>
      </pc:sldChg>
      <pc:sldChg chg="add">
        <pc:chgData name="貴章 石川" userId="cb12c537e8289941" providerId="LiveId" clId="{CC325E43-56FD-4502-8F29-4ADBE91B1810}" dt="2023-07-20T07:06:54.551" v="428"/>
        <pc:sldMkLst>
          <pc:docMk/>
          <pc:sldMk cId="1898507659" sldId="2882"/>
        </pc:sldMkLst>
      </pc:sldChg>
      <pc:sldChg chg="add">
        <pc:chgData name="貴章 石川" userId="cb12c537e8289941" providerId="LiveId" clId="{CC325E43-56FD-4502-8F29-4ADBE91B1810}" dt="2023-07-20T07:06:54.551" v="428"/>
        <pc:sldMkLst>
          <pc:docMk/>
          <pc:sldMk cId="3980427634" sldId="2883"/>
        </pc:sldMkLst>
      </pc:sldChg>
      <pc:sldChg chg="add ord">
        <pc:chgData name="貴章 石川" userId="cb12c537e8289941" providerId="LiveId" clId="{CC325E43-56FD-4502-8F29-4ADBE91B1810}" dt="2023-07-20T07:04:45.789" v="388"/>
        <pc:sldMkLst>
          <pc:docMk/>
          <pc:sldMk cId="1647557332" sldId="2884"/>
        </pc:sldMkLst>
      </pc:sldChg>
      <pc:sldChg chg="modSp add mod">
        <pc:chgData name="貴章 石川" userId="cb12c537e8289941" providerId="LiveId" clId="{CC325E43-56FD-4502-8F29-4ADBE91B1810}" dt="2023-07-20T07:06:25.285" v="426" actId="14100"/>
        <pc:sldMkLst>
          <pc:docMk/>
          <pc:sldMk cId="83476697" sldId="2885"/>
        </pc:sldMkLst>
        <pc:spChg chg="mod">
          <ac:chgData name="貴章 石川" userId="cb12c537e8289941" providerId="LiveId" clId="{CC325E43-56FD-4502-8F29-4ADBE91B1810}" dt="2023-07-20T07:06:25.285" v="426" actId="14100"/>
          <ac:spMkLst>
            <pc:docMk/>
            <pc:sldMk cId="83476697" sldId="2885"/>
            <ac:spMk id="2" creationId="{3F7CD30E-C88C-6ACC-7FC6-902AA342C963}"/>
          </ac:spMkLst>
        </pc:spChg>
        <pc:spChg chg="mod">
          <ac:chgData name="貴章 石川" userId="cb12c537e8289941" providerId="LiveId" clId="{CC325E43-56FD-4502-8F29-4ADBE91B1810}" dt="2023-07-20T07:05:15.618" v="391" actId="27636"/>
          <ac:spMkLst>
            <pc:docMk/>
            <pc:sldMk cId="83476697" sldId="2885"/>
            <ac:spMk id="3" creationId="{2D3EE893-9844-41F6-7EF1-D27DDA558977}"/>
          </ac:spMkLst>
        </pc:spChg>
      </pc:sldChg>
      <pc:sldChg chg="add">
        <pc:chgData name="貴章 石川" userId="cb12c537e8289941" providerId="LiveId" clId="{CC325E43-56FD-4502-8F29-4ADBE91B1810}" dt="2023-07-20T07:06:54.551" v="428"/>
        <pc:sldMkLst>
          <pc:docMk/>
          <pc:sldMk cId="4145611921" sldId="2886"/>
        </pc:sldMkLst>
      </pc:sldChg>
      <pc:sldChg chg="add">
        <pc:chgData name="貴章 石川" userId="cb12c537e8289941" providerId="LiveId" clId="{CC325E43-56FD-4502-8F29-4ADBE91B1810}" dt="2023-07-20T07:06:54.551" v="428"/>
        <pc:sldMkLst>
          <pc:docMk/>
          <pc:sldMk cId="0" sldId="2887"/>
        </pc:sldMkLst>
      </pc:sldChg>
      <pc:sldChg chg="modSp add mod">
        <pc:chgData name="貴章 石川" userId="cb12c537e8289941" providerId="LiveId" clId="{CC325E43-56FD-4502-8F29-4ADBE91B1810}" dt="2023-07-20T07:07:35.513" v="431" actId="2711"/>
        <pc:sldMkLst>
          <pc:docMk/>
          <pc:sldMk cId="646047371" sldId="2888"/>
        </pc:sldMkLst>
        <pc:spChg chg="mod">
          <ac:chgData name="貴章 石川" userId="cb12c537e8289941" providerId="LiveId" clId="{CC325E43-56FD-4502-8F29-4ADBE91B1810}" dt="2023-07-20T07:07:35.513" v="431" actId="2711"/>
          <ac:spMkLst>
            <pc:docMk/>
            <pc:sldMk cId="646047371" sldId="2888"/>
            <ac:spMk id="16" creationId="{2E3022C4-90B2-7481-FC23-0CFE9646F6E5}"/>
          </ac:spMkLst>
        </pc:spChg>
        <pc:spChg chg="mod">
          <ac:chgData name="貴章 石川" userId="cb12c537e8289941" providerId="LiveId" clId="{CC325E43-56FD-4502-8F29-4ADBE91B1810}" dt="2023-07-20T07:07:35.513" v="431" actId="2711"/>
          <ac:spMkLst>
            <pc:docMk/>
            <pc:sldMk cId="646047371" sldId="2888"/>
            <ac:spMk id="18" creationId="{56B46149-DBEA-FCE4-9683-E42B655DA0C7}"/>
          </ac:spMkLst>
        </pc:spChg>
      </pc:sldChg>
      <pc:sldChg chg="modSp new mod">
        <pc:chgData name="貴章 石川" userId="cb12c537e8289941" providerId="LiveId" clId="{CC325E43-56FD-4502-8F29-4ADBE91B1810}" dt="2023-07-20T07:08:35.566" v="474" actId="20577"/>
        <pc:sldMkLst>
          <pc:docMk/>
          <pc:sldMk cId="3763668822" sldId="2889"/>
        </pc:sldMkLst>
        <pc:spChg chg="mod">
          <ac:chgData name="貴章 石川" userId="cb12c537e8289941" providerId="LiveId" clId="{CC325E43-56FD-4502-8F29-4ADBE91B1810}" dt="2023-07-20T07:08:35.566" v="474" actId="20577"/>
          <ac:spMkLst>
            <pc:docMk/>
            <pc:sldMk cId="3763668822" sldId="2889"/>
            <ac:spMk id="2" creationId="{AB3FBE2C-EBE2-822A-C0A2-3EB790A092D6}"/>
          </ac:spMkLst>
        </pc:spChg>
      </pc:sldChg>
      <pc:sldChg chg="addSp delSp modSp new mod">
        <pc:chgData name="貴章 石川" userId="cb12c537e8289941" providerId="LiveId" clId="{CC325E43-56FD-4502-8F29-4ADBE91B1810}" dt="2023-07-20T07:16:21.397" v="816" actId="1076"/>
        <pc:sldMkLst>
          <pc:docMk/>
          <pc:sldMk cId="3076756862" sldId="2890"/>
        </pc:sldMkLst>
        <pc:spChg chg="add del mod">
          <ac:chgData name="貴章 石川" userId="cb12c537e8289941" providerId="LiveId" clId="{CC325E43-56FD-4502-8F29-4ADBE91B1810}" dt="2023-07-20T07:16:07.614" v="813" actId="27636"/>
          <ac:spMkLst>
            <pc:docMk/>
            <pc:sldMk cId="3076756862" sldId="2890"/>
            <ac:spMk id="2" creationId="{38E96AB3-C530-57E3-DC78-423DDAE6484F}"/>
          </ac:spMkLst>
        </pc:spChg>
        <pc:spChg chg="mod">
          <ac:chgData name="貴章 石川" userId="cb12c537e8289941" providerId="LiveId" clId="{CC325E43-56FD-4502-8F29-4ADBE91B1810}" dt="2023-07-20T07:14:54.207" v="783" actId="20577"/>
          <ac:spMkLst>
            <pc:docMk/>
            <pc:sldMk cId="3076756862" sldId="2890"/>
            <ac:spMk id="3" creationId="{DB4B347B-E6C6-EEFD-70DD-EF9F841DC5DF}"/>
          </ac:spMkLst>
        </pc:spChg>
        <pc:spChg chg="mod">
          <ac:chgData name="貴章 石川" userId="cb12c537e8289941" providerId="LiveId" clId="{CC325E43-56FD-4502-8F29-4ADBE91B1810}" dt="2023-07-20T07:15:28.168" v="797" actId="1076"/>
          <ac:spMkLst>
            <pc:docMk/>
            <pc:sldMk cId="3076756862" sldId="2890"/>
            <ac:spMk id="6" creationId="{EDA37C65-A32C-8E8A-867C-E2D4702CB56A}"/>
          </ac:spMkLst>
        </pc:spChg>
        <pc:spChg chg="mod">
          <ac:chgData name="貴章 石川" userId="cb12c537e8289941" providerId="LiveId" clId="{CC325E43-56FD-4502-8F29-4ADBE91B1810}" dt="2023-07-20T07:15:28.168" v="797" actId="1076"/>
          <ac:spMkLst>
            <pc:docMk/>
            <pc:sldMk cId="3076756862" sldId="2890"/>
            <ac:spMk id="8" creationId="{AB978330-2ADB-B48B-B778-38CB46C09DEC}"/>
          </ac:spMkLst>
        </pc:spChg>
        <pc:spChg chg="mod">
          <ac:chgData name="貴章 石川" userId="cb12c537e8289941" providerId="LiveId" clId="{CC325E43-56FD-4502-8F29-4ADBE91B1810}" dt="2023-07-20T07:15:28.168" v="797" actId="1076"/>
          <ac:spMkLst>
            <pc:docMk/>
            <pc:sldMk cId="3076756862" sldId="2890"/>
            <ac:spMk id="9" creationId="{16FA212D-C803-35FB-FF3E-CDE5FCE4D909}"/>
          </ac:spMkLst>
        </pc:spChg>
        <pc:spChg chg="mod">
          <ac:chgData name="貴章 石川" userId="cb12c537e8289941" providerId="LiveId" clId="{CC325E43-56FD-4502-8F29-4ADBE91B1810}" dt="2023-07-20T07:15:28.168" v="797" actId="1076"/>
          <ac:spMkLst>
            <pc:docMk/>
            <pc:sldMk cId="3076756862" sldId="2890"/>
            <ac:spMk id="12" creationId="{766F6C9F-B1AC-537B-1E1D-7EE67A39251D}"/>
          </ac:spMkLst>
        </pc:spChg>
        <pc:spChg chg="mod">
          <ac:chgData name="貴章 石川" userId="cb12c537e8289941" providerId="LiveId" clId="{CC325E43-56FD-4502-8F29-4ADBE91B1810}" dt="2023-07-20T07:15:28.168" v="797" actId="1076"/>
          <ac:spMkLst>
            <pc:docMk/>
            <pc:sldMk cId="3076756862" sldId="2890"/>
            <ac:spMk id="19" creationId="{DD68AA42-71C9-0BC4-7546-1C45C472B804}"/>
          </ac:spMkLst>
        </pc:spChg>
        <pc:spChg chg="mod">
          <ac:chgData name="貴章 石川" userId="cb12c537e8289941" providerId="LiveId" clId="{CC325E43-56FD-4502-8F29-4ADBE91B1810}" dt="2023-07-20T07:15:28.168" v="797" actId="1076"/>
          <ac:spMkLst>
            <pc:docMk/>
            <pc:sldMk cId="3076756862" sldId="2890"/>
            <ac:spMk id="20" creationId="{D939E692-2C74-C7BF-15EB-FD95E36249A4}"/>
          </ac:spMkLst>
        </pc:spChg>
        <pc:spChg chg="mod">
          <ac:chgData name="貴章 石川" userId="cb12c537e8289941" providerId="LiveId" clId="{CC325E43-56FD-4502-8F29-4ADBE91B1810}" dt="2023-07-20T07:15:28.168" v="797" actId="1076"/>
          <ac:spMkLst>
            <pc:docMk/>
            <pc:sldMk cId="3076756862" sldId="2890"/>
            <ac:spMk id="21" creationId="{4A4D6288-BE5A-BFAA-E206-98061F148DF5}"/>
          </ac:spMkLst>
        </pc:spChg>
        <pc:spChg chg="mod">
          <ac:chgData name="貴章 石川" userId="cb12c537e8289941" providerId="LiveId" clId="{CC325E43-56FD-4502-8F29-4ADBE91B1810}" dt="2023-07-20T07:16:21.397" v="816" actId="1076"/>
          <ac:spMkLst>
            <pc:docMk/>
            <pc:sldMk cId="3076756862" sldId="2890"/>
            <ac:spMk id="24" creationId="{ACE182F7-6B86-DA2C-223F-798713410C9E}"/>
          </ac:spMkLst>
        </pc:spChg>
        <pc:spChg chg="mod">
          <ac:chgData name="貴章 石川" userId="cb12c537e8289941" providerId="LiveId" clId="{CC325E43-56FD-4502-8F29-4ADBE91B1810}" dt="2023-07-20T07:16:21.397" v="816" actId="1076"/>
          <ac:spMkLst>
            <pc:docMk/>
            <pc:sldMk cId="3076756862" sldId="2890"/>
            <ac:spMk id="26" creationId="{56512F5A-7392-74B5-1E4C-9A688CC14966}"/>
          </ac:spMkLst>
        </pc:spChg>
        <pc:spChg chg="mod">
          <ac:chgData name="貴章 石川" userId="cb12c537e8289941" providerId="LiveId" clId="{CC325E43-56FD-4502-8F29-4ADBE91B1810}" dt="2023-07-20T07:16:21.397" v="816" actId="1076"/>
          <ac:spMkLst>
            <pc:docMk/>
            <pc:sldMk cId="3076756862" sldId="2890"/>
            <ac:spMk id="27" creationId="{E474E05C-C9C6-3B24-53AB-3ADC753B3A2C}"/>
          </ac:spMkLst>
        </pc:spChg>
        <pc:spChg chg="mod">
          <ac:chgData name="貴章 石川" userId="cb12c537e8289941" providerId="LiveId" clId="{CC325E43-56FD-4502-8F29-4ADBE91B1810}" dt="2023-07-20T07:16:21.397" v="816" actId="1076"/>
          <ac:spMkLst>
            <pc:docMk/>
            <pc:sldMk cId="3076756862" sldId="2890"/>
            <ac:spMk id="30" creationId="{F2B4959B-B98E-4F2B-9E56-832B160AEDE1}"/>
          </ac:spMkLst>
        </pc:spChg>
        <pc:spChg chg="mod">
          <ac:chgData name="貴章 石川" userId="cb12c537e8289941" providerId="LiveId" clId="{CC325E43-56FD-4502-8F29-4ADBE91B1810}" dt="2023-07-20T07:16:21.397" v="816" actId="1076"/>
          <ac:spMkLst>
            <pc:docMk/>
            <pc:sldMk cId="3076756862" sldId="2890"/>
            <ac:spMk id="37" creationId="{D476FADD-D0B5-E19C-CF41-E0A09DC86C4D}"/>
          </ac:spMkLst>
        </pc:spChg>
        <pc:spChg chg="mod">
          <ac:chgData name="貴章 石川" userId="cb12c537e8289941" providerId="LiveId" clId="{CC325E43-56FD-4502-8F29-4ADBE91B1810}" dt="2023-07-20T07:16:21.397" v="816" actId="1076"/>
          <ac:spMkLst>
            <pc:docMk/>
            <pc:sldMk cId="3076756862" sldId="2890"/>
            <ac:spMk id="38" creationId="{BFA465F4-DD2F-6D4B-9383-DCFC7647923D}"/>
          </ac:spMkLst>
        </pc:spChg>
        <pc:spChg chg="mod">
          <ac:chgData name="貴章 石川" userId="cb12c537e8289941" providerId="LiveId" clId="{CC325E43-56FD-4502-8F29-4ADBE91B1810}" dt="2023-07-20T07:16:21.397" v="816" actId="1076"/>
          <ac:spMkLst>
            <pc:docMk/>
            <pc:sldMk cId="3076756862" sldId="2890"/>
            <ac:spMk id="39" creationId="{34FC0D20-436B-F5AC-0C77-0A3829F74A07}"/>
          </ac:spMkLst>
        </pc:spChg>
        <pc:grpChg chg="add del mod">
          <ac:chgData name="貴章 石川" userId="cb12c537e8289941" providerId="LiveId" clId="{CC325E43-56FD-4502-8F29-4ADBE91B1810}" dt="2023-07-20T07:15:28.596" v="798"/>
          <ac:grpSpMkLst>
            <pc:docMk/>
            <pc:sldMk cId="3076756862" sldId="2890"/>
            <ac:grpSpMk id="4" creationId="{14E66974-7EC9-E6BE-DAD5-215D465F1C96}"/>
          </ac:grpSpMkLst>
        </pc:grpChg>
        <pc:grpChg chg="mod">
          <ac:chgData name="貴章 石川" userId="cb12c537e8289941" providerId="LiveId" clId="{CC325E43-56FD-4502-8F29-4ADBE91B1810}" dt="2023-07-20T07:15:28.168" v="797" actId="1076"/>
          <ac:grpSpMkLst>
            <pc:docMk/>
            <pc:sldMk cId="3076756862" sldId="2890"/>
            <ac:grpSpMk id="5" creationId="{27747DDE-5420-0360-91E3-945990D871AB}"/>
          </ac:grpSpMkLst>
        </pc:grpChg>
        <pc:grpChg chg="add mod">
          <ac:chgData name="貴章 石川" userId="cb12c537e8289941" providerId="LiveId" clId="{CC325E43-56FD-4502-8F29-4ADBE91B1810}" dt="2023-07-20T07:16:21.397" v="816" actId="1076"/>
          <ac:grpSpMkLst>
            <pc:docMk/>
            <pc:sldMk cId="3076756862" sldId="2890"/>
            <ac:grpSpMk id="22" creationId="{C69587A1-64CB-1100-E972-BA0A608DF969}"/>
          </ac:grpSpMkLst>
        </pc:grpChg>
        <pc:grpChg chg="mod">
          <ac:chgData name="貴章 石川" userId="cb12c537e8289941" providerId="LiveId" clId="{CC325E43-56FD-4502-8F29-4ADBE91B1810}" dt="2023-07-20T07:16:21.397" v="816" actId="1076"/>
          <ac:grpSpMkLst>
            <pc:docMk/>
            <pc:sldMk cId="3076756862" sldId="2890"/>
            <ac:grpSpMk id="23" creationId="{FA8A9EE1-069C-A5F2-2950-4F7ABAFC0C9C}"/>
          </ac:grpSpMkLst>
        </pc:grpChg>
        <pc:picChg chg="mod">
          <ac:chgData name="貴章 石川" userId="cb12c537e8289941" providerId="LiveId" clId="{CC325E43-56FD-4502-8F29-4ADBE91B1810}" dt="2023-07-20T07:15:28.168" v="797" actId="1076"/>
          <ac:picMkLst>
            <pc:docMk/>
            <pc:sldMk cId="3076756862" sldId="2890"/>
            <ac:picMk id="7" creationId="{825A154C-B8AC-4904-8D25-F240C441648D}"/>
          </ac:picMkLst>
        </pc:picChg>
        <pc:picChg chg="mod">
          <ac:chgData name="貴章 石川" userId="cb12c537e8289941" providerId="LiveId" clId="{CC325E43-56FD-4502-8F29-4ADBE91B1810}" dt="2023-07-20T07:15:28.168" v="797" actId="1076"/>
          <ac:picMkLst>
            <pc:docMk/>
            <pc:sldMk cId="3076756862" sldId="2890"/>
            <ac:picMk id="16" creationId="{A29B137F-C705-4C08-3B6D-B83658E5BE01}"/>
          </ac:picMkLst>
        </pc:picChg>
        <pc:picChg chg="mod">
          <ac:chgData name="貴章 石川" userId="cb12c537e8289941" providerId="LiveId" clId="{CC325E43-56FD-4502-8F29-4ADBE91B1810}" dt="2023-07-20T07:15:28.168" v="797" actId="1076"/>
          <ac:picMkLst>
            <pc:docMk/>
            <pc:sldMk cId="3076756862" sldId="2890"/>
            <ac:picMk id="17" creationId="{6CA4C4C1-46DA-8AC5-9261-728D1827F265}"/>
          </ac:picMkLst>
        </pc:picChg>
        <pc:picChg chg="mod">
          <ac:chgData name="貴章 石川" userId="cb12c537e8289941" providerId="LiveId" clId="{CC325E43-56FD-4502-8F29-4ADBE91B1810}" dt="2023-07-20T07:15:28.168" v="797" actId="1076"/>
          <ac:picMkLst>
            <pc:docMk/>
            <pc:sldMk cId="3076756862" sldId="2890"/>
            <ac:picMk id="18" creationId="{5D178C95-4342-A0CB-339A-39F31A349261}"/>
          </ac:picMkLst>
        </pc:picChg>
        <pc:picChg chg="mod">
          <ac:chgData name="貴章 石川" userId="cb12c537e8289941" providerId="LiveId" clId="{CC325E43-56FD-4502-8F29-4ADBE91B1810}" dt="2023-07-20T07:16:21.397" v="816" actId="1076"/>
          <ac:picMkLst>
            <pc:docMk/>
            <pc:sldMk cId="3076756862" sldId="2890"/>
            <ac:picMk id="25" creationId="{C65F3A3F-7A08-9282-4852-5E41C09F2EC0}"/>
          </ac:picMkLst>
        </pc:picChg>
        <pc:picChg chg="mod">
          <ac:chgData name="貴章 石川" userId="cb12c537e8289941" providerId="LiveId" clId="{CC325E43-56FD-4502-8F29-4ADBE91B1810}" dt="2023-07-20T07:16:21.397" v="816" actId="1076"/>
          <ac:picMkLst>
            <pc:docMk/>
            <pc:sldMk cId="3076756862" sldId="2890"/>
            <ac:picMk id="34" creationId="{B1D96485-AA92-48DA-C1C0-6858EFB3560B}"/>
          </ac:picMkLst>
        </pc:picChg>
        <pc:picChg chg="mod">
          <ac:chgData name="貴章 石川" userId="cb12c537e8289941" providerId="LiveId" clId="{CC325E43-56FD-4502-8F29-4ADBE91B1810}" dt="2023-07-20T07:16:21.397" v="816" actId="1076"/>
          <ac:picMkLst>
            <pc:docMk/>
            <pc:sldMk cId="3076756862" sldId="2890"/>
            <ac:picMk id="35" creationId="{861E3436-73FE-7BC0-E77C-B52E85F9811C}"/>
          </ac:picMkLst>
        </pc:picChg>
        <pc:picChg chg="mod">
          <ac:chgData name="貴章 石川" userId="cb12c537e8289941" providerId="LiveId" clId="{CC325E43-56FD-4502-8F29-4ADBE91B1810}" dt="2023-07-20T07:16:21.397" v="816" actId="1076"/>
          <ac:picMkLst>
            <pc:docMk/>
            <pc:sldMk cId="3076756862" sldId="2890"/>
            <ac:picMk id="36" creationId="{4B838314-3652-6E43-4BAE-332ED4A1C4F9}"/>
          </ac:picMkLst>
        </pc:picChg>
        <pc:cxnChg chg="mod">
          <ac:chgData name="貴章 石川" userId="cb12c537e8289941" providerId="LiveId" clId="{CC325E43-56FD-4502-8F29-4ADBE91B1810}" dt="2023-07-20T07:15:28.168" v="797" actId="1076"/>
          <ac:cxnSpMkLst>
            <pc:docMk/>
            <pc:sldMk cId="3076756862" sldId="2890"/>
            <ac:cxnSpMk id="10" creationId="{7A59801C-0343-CE65-98D3-CC3761F9101D}"/>
          </ac:cxnSpMkLst>
        </pc:cxnChg>
        <pc:cxnChg chg="mod">
          <ac:chgData name="貴章 石川" userId="cb12c537e8289941" providerId="LiveId" clId="{CC325E43-56FD-4502-8F29-4ADBE91B1810}" dt="2023-07-20T07:15:28.168" v="797" actId="1076"/>
          <ac:cxnSpMkLst>
            <pc:docMk/>
            <pc:sldMk cId="3076756862" sldId="2890"/>
            <ac:cxnSpMk id="11" creationId="{F508B4B9-65C5-89D1-3239-2B3E8C2BB334}"/>
          </ac:cxnSpMkLst>
        </pc:cxnChg>
        <pc:cxnChg chg="mod">
          <ac:chgData name="貴章 石川" userId="cb12c537e8289941" providerId="LiveId" clId="{CC325E43-56FD-4502-8F29-4ADBE91B1810}" dt="2023-07-20T07:15:28.168" v="797" actId="1076"/>
          <ac:cxnSpMkLst>
            <pc:docMk/>
            <pc:sldMk cId="3076756862" sldId="2890"/>
            <ac:cxnSpMk id="13" creationId="{FEC29DE8-8D5B-FC14-DCDE-3C62B53B6647}"/>
          </ac:cxnSpMkLst>
        </pc:cxnChg>
        <pc:cxnChg chg="mod">
          <ac:chgData name="貴章 石川" userId="cb12c537e8289941" providerId="LiveId" clId="{CC325E43-56FD-4502-8F29-4ADBE91B1810}" dt="2023-07-20T07:15:28.168" v="797" actId="1076"/>
          <ac:cxnSpMkLst>
            <pc:docMk/>
            <pc:sldMk cId="3076756862" sldId="2890"/>
            <ac:cxnSpMk id="14" creationId="{E1884232-FCCB-E0F7-0B4B-3B8337236500}"/>
          </ac:cxnSpMkLst>
        </pc:cxnChg>
        <pc:cxnChg chg="mod">
          <ac:chgData name="貴章 石川" userId="cb12c537e8289941" providerId="LiveId" clId="{CC325E43-56FD-4502-8F29-4ADBE91B1810}" dt="2023-07-20T07:15:28.168" v="797" actId="1076"/>
          <ac:cxnSpMkLst>
            <pc:docMk/>
            <pc:sldMk cId="3076756862" sldId="2890"/>
            <ac:cxnSpMk id="15" creationId="{A0A33D23-8154-9E82-3A69-32C45F65B27E}"/>
          </ac:cxnSpMkLst>
        </pc:cxnChg>
        <pc:cxnChg chg="mod">
          <ac:chgData name="貴章 石川" userId="cb12c537e8289941" providerId="LiveId" clId="{CC325E43-56FD-4502-8F29-4ADBE91B1810}" dt="2023-07-20T07:16:21.397" v="816" actId="1076"/>
          <ac:cxnSpMkLst>
            <pc:docMk/>
            <pc:sldMk cId="3076756862" sldId="2890"/>
            <ac:cxnSpMk id="28" creationId="{3144EE35-C5E7-4A4D-590B-C5DE93506C3A}"/>
          </ac:cxnSpMkLst>
        </pc:cxnChg>
        <pc:cxnChg chg="mod">
          <ac:chgData name="貴章 石川" userId="cb12c537e8289941" providerId="LiveId" clId="{CC325E43-56FD-4502-8F29-4ADBE91B1810}" dt="2023-07-20T07:16:21.397" v="816" actId="1076"/>
          <ac:cxnSpMkLst>
            <pc:docMk/>
            <pc:sldMk cId="3076756862" sldId="2890"/>
            <ac:cxnSpMk id="29" creationId="{C156C40A-9F70-599F-06A5-19401DA4C43C}"/>
          </ac:cxnSpMkLst>
        </pc:cxnChg>
        <pc:cxnChg chg="mod">
          <ac:chgData name="貴章 石川" userId="cb12c537e8289941" providerId="LiveId" clId="{CC325E43-56FD-4502-8F29-4ADBE91B1810}" dt="2023-07-20T07:16:21.397" v="816" actId="1076"/>
          <ac:cxnSpMkLst>
            <pc:docMk/>
            <pc:sldMk cId="3076756862" sldId="2890"/>
            <ac:cxnSpMk id="31" creationId="{37C7D082-D499-90B9-1149-31DBD96B70C7}"/>
          </ac:cxnSpMkLst>
        </pc:cxnChg>
        <pc:cxnChg chg="mod">
          <ac:chgData name="貴章 石川" userId="cb12c537e8289941" providerId="LiveId" clId="{CC325E43-56FD-4502-8F29-4ADBE91B1810}" dt="2023-07-20T07:16:21.397" v="816" actId="1076"/>
          <ac:cxnSpMkLst>
            <pc:docMk/>
            <pc:sldMk cId="3076756862" sldId="2890"/>
            <ac:cxnSpMk id="32" creationId="{7F4AE232-95FD-3DE3-215A-F0A4E11406BC}"/>
          </ac:cxnSpMkLst>
        </pc:cxnChg>
        <pc:cxnChg chg="mod">
          <ac:chgData name="貴章 石川" userId="cb12c537e8289941" providerId="LiveId" clId="{CC325E43-56FD-4502-8F29-4ADBE91B1810}" dt="2023-07-20T07:16:21.397" v="816" actId="1076"/>
          <ac:cxnSpMkLst>
            <pc:docMk/>
            <pc:sldMk cId="3076756862" sldId="2890"/>
            <ac:cxnSpMk id="33" creationId="{6F5F886D-1D76-766D-EFCC-3094601A18FD}"/>
          </ac:cxnSpMkLst>
        </pc:cxnChg>
      </pc:sldChg>
      <pc:sldChg chg="add">
        <pc:chgData name="貴章 石川" userId="cb12c537e8289941" providerId="LiveId" clId="{CC325E43-56FD-4502-8F29-4ADBE91B1810}" dt="2023-07-20T07:17:05.782" v="818"/>
        <pc:sldMkLst>
          <pc:docMk/>
          <pc:sldMk cId="0" sldId="2891"/>
        </pc:sldMkLst>
      </pc:sldChg>
      <pc:sldMasterChg chg="delSldLayout">
        <pc:chgData name="貴章 石川" userId="cb12c537e8289941" providerId="LiveId" clId="{CC325E43-56FD-4502-8F29-4ADBE91B1810}" dt="2023-07-20T07:06:32.840" v="427" actId="2696"/>
        <pc:sldMasterMkLst>
          <pc:docMk/>
          <pc:sldMasterMk cId="1292425561" sldId="2147483670"/>
        </pc:sldMasterMkLst>
        <pc:sldLayoutChg chg="del">
          <pc:chgData name="貴章 石川" userId="cb12c537e8289941" providerId="LiveId" clId="{CC325E43-56FD-4502-8F29-4ADBE91B1810}" dt="2023-07-20T07:06:32.840" v="427" actId="2696"/>
          <pc:sldLayoutMkLst>
            <pc:docMk/>
            <pc:sldMasterMk cId="1292425561" sldId="2147483670"/>
            <pc:sldLayoutMk cId="129011962" sldId="2147483684"/>
          </pc:sldLayoutMkLst>
        </pc:sldLayoutChg>
      </pc:sldMasterChg>
    </pc:docChg>
  </pc:docChgLst>
  <pc:docChgLst>
    <pc:chgData name="貴章 石川" userId="cb12c537e8289941" providerId="LiveId" clId="{391C6489-694B-4065-999E-FE793FE544D7}"/>
    <pc:docChg chg="undo redo custSel addSld delSld modSld sldOrd modSection">
      <pc:chgData name="貴章 石川" userId="cb12c537e8289941" providerId="LiveId" clId="{391C6489-694B-4065-999E-FE793FE544D7}" dt="2023-07-18T05:33:19.881" v="440"/>
      <pc:docMkLst>
        <pc:docMk/>
      </pc:docMkLst>
      <pc:sldChg chg="mod modTransition chgLayout">
        <pc:chgData name="貴章 石川" userId="cb12c537e8289941" providerId="LiveId" clId="{391C6489-694B-4065-999E-FE793FE544D7}" dt="2023-07-18T05:33:00.286" v="437"/>
        <pc:sldMkLst>
          <pc:docMk/>
          <pc:sldMk cId="2488583920" sldId="275"/>
        </pc:sldMkLst>
      </pc:sldChg>
      <pc:sldChg chg="addSp delSp modSp mod modTransition chgLayout">
        <pc:chgData name="貴章 石川" userId="cb12c537e8289941" providerId="LiveId" clId="{391C6489-694B-4065-999E-FE793FE544D7}" dt="2023-07-18T05:33:00.286" v="437"/>
        <pc:sldMkLst>
          <pc:docMk/>
          <pc:sldMk cId="0" sldId="295"/>
        </pc:sldMkLst>
        <pc:spChg chg="add del mod">
          <ac:chgData name="貴章 石川" userId="cb12c537e8289941" providerId="LiveId" clId="{391C6489-694B-4065-999E-FE793FE544D7}" dt="2023-07-18T05:32:39.273" v="435" actId="6264"/>
          <ac:spMkLst>
            <pc:docMk/>
            <pc:sldMk cId="0" sldId="295"/>
            <ac:spMk id="5" creationId="{832313F5-B7CC-8A3A-491C-6D131A50A2BC}"/>
          </ac:spMkLst>
        </pc:spChg>
        <pc:spChg chg="add del mod ord">
          <ac:chgData name="貴章 石川" userId="cb12c537e8289941" providerId="LiveId" clId="{391C6489-694B-4065-999E-FE793FE544D7}" dt="2023-07-18T05:32:39.273" v="435" actId="6264"/>
          <ac:spMkLst>
            <pc:docMk/>
            <pc:sldMk cId="0" sldId="295"/>
            <ac:spMk id="9" creationId="{D2621AED-2BCB-BB24-D5FD-D182E856BCA4}"/>
          </ac:spMkLst>
        </pc:spChg>
        <pc:spChg chg="mod ord">
          <ac:chgData name="貴章 石川" userId="cb12c537e8289941" providerId="LiveId" clId="{391C6489-694B-4065-999E-FE793FE544D7}" dt="2023-07-18T05:32:39.273" v="435" actId="6264"/>
          <ac:spMkLst>
            <pc:docMk/>
            <pc:sldMk cId="0" sldId="295"/>
            <ac:spMk id="983" creationId="{00000000-0000-0000-0000-000000000000}"/>
          </ac:spMkLst>
        </pc:spChg>
      </pc:sldChg>
      <pc:sldChg chg="addSp delSp modSp mod modTransition chgLayout">
        <pc:chgData name="貴章 石川" userId="cb12c537e8289941" providerId="LiveId" clId="{391C6489-694B-4065-999E-FE793FE544D7}" dt="2023-07-18T05:33:00.286" v="437"/>
        <pc:sldMkLst>
          <pc:docMk/>
          <pc:sldMk cId="796035168" sldId="354"/>
        </pc:sldMkLst>
        <pc:spChg chg="add del mod">
          <ac:chgData name="貴章 石川" userId="cb12c537e8289941" providerId="LiveId" clId="{391C6489-694B-4065-999E-FE793FE544D7}" dt="2023-07-18T05:32:39.273" v="435" actId="6264"/>
          <ac:spMkLst>
            <pc:docMk/>
            <pc:sldMk cId="796035168" sldId="354"/>
            <ac:spMk id="2" creationId="{3229FF5C-5B99-EE00-67A8-084F7A363D69}"/>
          </ac:spMkLst>
        </pc:spChg>
        <pc:spChg chg="add del mod ord">
          <ac:chgData name="貴章 石川" userId="cb12c537e8289941" providerId="LiveId" clId="{391C6489-694B-4065-999E-FE793FE544D7}" dt="2023-07-18T05:32:39.273" v="435" actId="6264"/>
          <ac:spMkLst>
            <pc:docMk/>
            <pc:sldMk cId="796035168" sldId="354"/>
            <ac:spMk id="3" creationId="{F85699D8-4B5A-1D63-00BF-6F832D6C7468}"/>
          </ac:spMkLst>
        </pc:spChg>
        <pc:spChg chg="add del mod ord">
          <ac:chgData name="貴章 石川" userId="cb12c537e8289941" providerId="LiveId" clId="{391C6489-694B-4065-999E-FE793FE544D7}" dt="2023-07-18T05:32:39.273" v="435" actId="6264"/>
          <ac:spMkLst>
            <pc:docMk/>
            <pc:sldMk cId="796035168" sldId="354"/>
            <ac:spMk id="4" creationId="{1BCDFF39-3838-63CE-64DD-61AC117A3DBA}"/>
          </ac:spMkLst>
        </pc:spChg>
        <pc:spChg chg="mod ord">
          <ac:chgData name="貴章 石川" userId="cb12c537e8289941" providerId="LiveId" clId="{391C6489-694B-4065-999E-FE793FE544D7}" dt="2023-07-18T05:32:39.273" v="435" actId="6264"/>
          <ac:spMkLst>
            <pc:docMk/>
            <pc:sldMk cId="796035168" sldId="354"/>
            <ac:spMk id="6" creationId="{00000000-0000-0000-0000-000000000000}"/>
          </ac:spMkLst>
        </pc:spChg>
      </pc:sldChg>
      <pc:sldChg chg="addSp delSp modSp mod modTransition chgLayout">
        <pc:chgData name="貴章 石川" userId="cb12c537e8289941" providerId="LiveId" clId="{391C6489-694B-4065-999E-FE793FE544D7}" dt="2023-07-18T05:33:00.286" v="437"/>
        <pc:sldMkLst>
          <pc:docMk/>
          <pc:sldMk cId="17625476" sldId="2645"/>
        </pc:sldMkLst>
        <pc:spChg chg="add del mod">
          <ac:chgData name="貴章 石川" userId="cb12c537e8289941" providerId="LiveId" clId="{391C6489-694B-4065-999E-FE793FE544D7}" dt="2023-07-18T05:32:39.273" v="435" actId="6264"/>
          <ac:spMkLst>
            <pc:docMk/>
            <pc:sldMk cId="17625476" sldId="2645"/>
            <ac:spMk id="2" creationId="{C84D2421-CCB9-3D56-6A11-328FDEC9A5C8}"/>
          </ac:spMkLst>
        </pc:spChg>
        <pc:spChg chg="mod ord">
          <ac:chgData name="貴章 石川" userId="cb12c537e8289941" providerId="LiveId" clId="{391C6489-694B-4065-999E-FE793FE544D7}" dt="2023-07-18T05:32:39.273" v="435" actId="6264"/>
          <ac:spMkLst>
            <pc:docMk/>
            <pc:sldMk cId="17625476" sldId="2645"/>
            <ac:spMk id="3" creationId="{5335911E-A9D2-45FF-BCB4-DA2941390CDB}"/>
          </ac:spMkLst>
        </pc:spChg>
        <pc:spChg chg="add del mod ord">
          <ac:chgData name="貴章 石川" userId="cb12c537e8289941" providerId="LiveId" clId="{391C6489-694B-4065-999E-FE793FE544D7}" dt="2023-07-18T05:32:39.273" v="435" actId="6264"/>
          <ac:spMkLst>
            <pc:docMk/>
            <pc:sldMk cId="17625476" sldId="2645"/>
            <ac:spMk id="4" creationId="{DE42ECE5-31C3-D466-3714-2D75C5ED8D46}"/>
          </ac:spMkLst>
        </pc:spChg>
      </pc:sldChg>
      <pc:sldChg chg="addSp delSp modSp mod modTransition chgLayout">
        <pc:chgData name="貴章 石川" userId="cb12c537e8289941" providerId="LiveId" clId="{391C6489-694B-4065-999E-FE793FE544D7}" dt="2023-07-18T05:33:00.286" v="437"/>
        <pc:sldMkLst>
          <pc:docMk/>
          <pc:sldMk cId="1934334227" sldId="2647"/>
        </pc:sldMkLst>
        <pc:spChg chg="mod ord">
          <ac:chgData name="貴章 石川" userId="cb12c537e8289941" providerId="LiveId" clId="{391C6489-694B-4065-999E-FE793FE544D7}" dt="2023-07-18T05:32:39.273" v="435" actId="6264"/>
          <ac:spMkLst>
            <pc:docMk/>
            <pc:sldMk cId="1934334227" sldId="2647"/>
            <ac:spMk id="2" creationId="{1FCCF82F-4067-4FB9-8162-B799613DF817}"/>
          </ac:spMkLst>
        </pc:spChg>
        <pc:spChg chg="mod ord">
          <ac:chgData name="貴章 石川" userId="cb12c537e8289941" providerId="LiveId" clId="{391C6489-694B-4065-999E-FE793FE544D7}" dt="2023-07-18T05:32:39.273" v="435" actId="6264"/>
          <ac:spMkLst>
            <pc:docMk/>
            <pc:sldMk cId="1934334227" sldId="2647"/>
            <ac:spMk id="3" creationId="{59F9AC75-D750-4964-AD24-DA0A12F4EBBA}"/>
          </ac:spMkLst>
        </pc:spChg>
        <pc:spChg chg="add del mod">
          <ac:chgData name="貴章 石川" userId="cb12c537e8289941" providerId="LiveId" clId="{391C6489-694B-4065-999E-FE793FE544D7}" dt="2023-07-18T05:32:39.273" v="435" actId="6264"/>
          <ac:spMkLst>
            <pc:docMk/>
            <pc:sldMk cId="1934334227" sldId="2647"/>
            <ac:spMk id="4" creationId="{6032D8B2-2A71-F2EB-D764-6914D53035AE}"/>
          </ac:spMkLst>
        </pc:spChg>
        <pc:spChg chg="add del mod">
          <ac:chgData name="貴章 石川" userId="cb12c537e8289941" providerId="LiveId" clId="{391C6489-694B-4065-999E-FE793FE544D7}" dt="2023-07-18T05:32:39.273" v="435" actId="6264"/>
          <ac:spMkLst>
            <pc:docMk/>
            <pc:sldMk cId="1934334227" sldId="2647"/>
            <ac:spMk id="7" creationId="{F1A5B316-4B3E-AA54-D171-59A9A0E8E6F2}"/>
          </ac:spMkLst>
        </pc:spChg>
      </pc:sldChg>
      <pc:sldChg chg="addSp delSp modSp mod modTransition chgLayout">
        <pc:chgData name="貴章 石川" userId="cb12c537e8289941" providerId="LiveId" clId="{391C6489-694B-4065-999E-FE793FE544D7}" dt="2023-07-18T05:33:00.286" v="437"/>
        <pc:sldMkLst>
          <pc:docMk/>
          <pc:sldMk cId="1904361006" sldId="2654"/>
        </pc:sldMkLst>
        <pc:spChg chg="add del mod">
          <ac:chgData name="貴章 石川" userId="cb12c537e8289941" providerId="LiveId" clId="{391C6489-694B-4065-999E-FE793FE544D7}" dt="2023-07-18T05:32:39.273" v="435" actId="6264"/>
          <ac:spMkLst>
            <pc:docMk/>
            <pc:sldMk cId="1904361006" sldId="2654"/>
            <ac:spMk id="2" creationId="{A3757B2D-34BF-536A-2CD7-23425D66205C}"/>
          </ac:spMkLst>
        </pc:spChg>
        <pc:spChg chg="mod ord">
          <ac:chgData name="貴章 石川" userId="cb12c537e8289941" providerId="LiveId" clId="{391C6489-694B-4065-999E-FE793FE544D7}" dt="2023-07-18T05:32:39.273" v="435" actId="6264"/>
          <ac:spMkLst>
            <pc:docMk/>
            <pc:sldMk cId="1904361006" sldId="2654"/>
            <ac:spMk id="3" creationId="{D647C4FC-327E-4E96-884C-F5979EB6FABD}"/>
          </ac:spMkLst>
        </pc:spChg>
        <pc:spChg chg="add del mod ord">
          <ac:chgData name="貴章 石川" userId="cb12c537e8289941" providerId="LiveId" clId="{391C6489-694B-4065-999E-FE793FE544D7}" dt="2023-07-18T05:32:39.273" v="435" actId="6264"/>
          <ac:spMkLst>
            <pc:docMk/>
            <pc:sldMk cId="1904361006" sldId="2654"/>
            <ac:spMk id="4" creationId="{78CE1B31-9DC0-CE75-CA01-8B150414EDAF}"/>
          </ac:spMkLst>
        </pc:spChg>
      </pc:sldChg>
      <pc:sldChg chg="addSp delSp modSp mod modTransition chgLayout">
        <pc:chgData name="貴章 石川" userId="cb12c537e8289941" providerId="LiveId" clId="{391C6489-694B-4065-999E-FE793FE544D7}" dt="2023-07-18T05:33:19.881" v="440"/>
        <pc:sldMkLst>
          <pc:docMk/>
          <pc:sldMk cId="433954310" sldId="2656"/>
        </pc:sldMkLst>
        <pc:spChg chg="add del mod">
          <ac:chgData name="貴章 石川" userId="cb12c537e8289941" providerId="LiveId" clId="{391C6489-694B-4065-999E-FE793FE544D7}" dt="2023-07-18T05:32:39.273" v="435" actId="6264"/>
          <ac:spMkLst>
            <pc:docMk/>
            <pc:sldMk cId="433954310" sldId="2656"/>
            <ac:spMk id="2" creationId="{01729A66-A78F-2DF5-6782-BE29D6B2AF07}"/>
          </ac:spMkLst>
        </pc:spChg>
        <pc:spChg chg="mod ord">
          <ac:chgData name="貴章 石川" userId="cb12c537e8289941" providerId="LiveId" clId="{391C6489-694B-4065-999E-FE793FE544D7}" dt="2023-07-18T05:32:39.273" v="435" actId="6264"/>
          <ac:spMkLst>
            <pc:docMk/>
            <pc:sldMk cId="433954310" sldId="2656"/>
            <ac:spMk id="13" creationId="{AFC32A74-F5CD-4683-8B58-D2F803473363}"/>
          </ac:spMkLst>
        </pc:spChg>
        <pc:graphicFrameChg chg="mod ord">
          <ac:chgData name="貴章 石川" userId="cb12c537e8289941" providerId="LiveId" clId="{391C6489-694B-4065-999E-FE793FE544D7}" dt="2023-07-18T05:32:39.273" v="435" actId="6264"/>
          <ac:graphicFrameMkLst>
            <pc:docMk/>
            <pc:sldMk cId="433954310" sldId="2656"/>
            <ac:graphicFrameMk id="9" creationId="{1245238E-2E9E-44CD-9045-3CE9BC8E3CCB}"/>
          </ac:graphicFrameMkLst>
        </pc:graphicFrameChg>
      </pc:sldChg>
      <pc:sldChg chg="addSp delSp modSp mod modTransition chgLayout">
        <pc:chgData name="貴章 石川" userId="cb12c537e8289941" providerId="LiveId" clId="{391C6489-694B-4065-999E-FE793FE544D7}" dt="2023-07-18T05:33:00.286" v="437"/>
        <pc:sldMkLst>
          <pc:docMk/>
          <pc:sldMk cId="1413845371" sldId="2659"/>
        </pc:sldMkLst>
        <pc:spChg chg="mod ord">
          <ac:chgData name="貴章 石川" userId="cb12c537e8289941" providerId="LiveId" clId="{391C6489-694B-4065-999E-FE793FE544D7}" dt="2023-07-18T05:32:39.273" v="435" actId="6264"/>
          <ac:spMkLst>
            <pc:docMk/>
            <pc:sldMk cId="1413845371" sldId="2659"/>
            <ac:spMk id="2" creationId="{AC3A2B3B-EB66-487C-9886-088670A146AB}"/>
          </ac:spMkLst>
        </pc:spChg>
        <pc:spChg chg="add del mod">
          <ac:chgData name="貴章 石川" userId="cb12c537e8289941" providerId="LiveId" clId="{391C6489-694B-4065-999E-FE793FE544D7}" dt="2023-07-18T05:32:39.273" v="435" actId="6264"/>
          <ac:spMkLst>
            <pc:docMk/>
            <pc:sldMk cId="1413845371" sldId="2659"/>
            <ac:spMk id="3" creationId="{F7BAB49C-BD96-27B2-6D0F-8B4E2A16AAE1}"/>
          </ac:spMkLst>
        </pc:spChg>
      </pc:sldChg>
      <pc:sldChg chg="addSp delSp modSp mod modTransition chgLayout">
        <pc:chgData name="貴章 石川" userId="cb12c537e8289941" providerId="LiveId" clId="{391C6489-694B-4065-999E-FE793FE544D7}" dt="2023-07-18T05:33:00.286" v="437"/>
        <pc:sldMkLst>
          <pc:docMk/>
          <pc:sldMk cId="810090461" sldId="2667"/>
        </pc:sldMkLst>
        <pc:spChg chg="add del mod">
          <ac:chgData name="貴章 石川" userId="cb12c537e8289941" providerId="LiveId" clId="{391C6489-694B-4065-999E-FE793FE544D7}" dt="2023-07-18T05:32:39.273" v="435" actId="6264"/>
          <ac:spMkLst>
            <pc:docMk/>
            <pc:sldMk cId="810090461" sldId="2667"/>
            <ac:spMk id="2" creationId="{FAC2CDED-1DB8-944C-09BC-0557C30400EB}"/>
          </ac:spMkLst>
        </pc:spChg>
        <pc:spChg chg="mod ord">
          <ac:chgData name="貴章 石川" userId="cb12c537e8289941" providerId="LiveId" clId="{391C6489-694B-4065-999E-FE793FE544D7}" dt="2023-07-18T05:32:39.273" v="435" actId="6264"/>
          <ac:spMkLst>
            <pc:docMk/>
            <pc:sldMk cId="810090461" sldId="2667"/>
            <ac:spMk id="3" creationId="{BA0DF560-09F3-487B-9EB5-4B04936012FC}"/>
          </ac:spMkLst>
        </pc:spChg>
        <pc:spChg chg="add del mod ord">
          <ac:chgData name="貴章 石川" userId="cb12c537e8289941" providerId="LiveId" clId="{391C6489-694B-4065-999E-FE793FE544D7}" dt="2023-07-18T05:32:39.273" v="435" actId="6264"/>
          <ac:spMkLst>
            <pc:docMk/>
            <pc:sldMk cId="810090461" sldId="2667"/>
            <ac:spMk id="4" creationId="{8B79C0DA-5C74-8800-D60F-CF2C3BA1C61F}"/>
          </ac:spMkLst>
        </pc:spChg>
      </pc:sldChg>
      <pc:sldChg chg="addSp delSp modSp mod modTransition chgLayout">
        <pc:chgData name="貴章 石川" userId="cb12c537e8289941" providerId="LiveId" clId="{391C6489-694B-4065-999E-FE793FE544D7}" dt="2023-07-18T05:33:00.286" v="437"/>
        <pc:sldMkLst>
          <pc:docMk/>
          <pc:sldMk cId="1809596913" sldId="2669"/>
        </pc:sldMkLst>
        <pc:spChg chg="mod ord">
          <ac:chgData name="貴章 石川" userId="cb12c537e8289941" providerId="LiveId" clId="{391C6489-694B-4065-999E-FE793FE544D7}" dt="2023-07-18T05:32:39.273" v="435" actId="6264"/>
          <ac:spMkLst>
            <pc:docMk/>
            <pc:sldMk cId="1809596913" sldId="2669"/>
            <ac:spMk id="3" creationId="{9A468185-43B8-4DD6-A417-A80F57D2B96A}"/>
          </ac:spMkLst>
        </pc:spChg>
        <pc:spChg chg="add del mod">
          <ac:chgData name="貴章 石川" userId="cb12c537e8289941" providerId="LiveId" clId="{391C6489-694B-4065-999E-FE793FE544D7}" dt="2023-07-18T05:32:39.273" v="435" actId="6264"/>
          <ac:spMkLst>
            <pc:docMk/>
            <pc:sldMk cId="1809596913" sldId="2669"/>
            <ac:spMk id="6" creationId="{F89708FA-D6AE-98E8-1464-9022A97E67BE}"/>
          </ac:spMkLst>
        </pc:spChg>
        <pc:spChg chg="add del mod ord">
          <ac:chgData name="貴章 石川" userId="cb12c537e8289941" providerId="LiveId" clId="{391C6489-694B-4065-999E-FE793FE544D7}" dt="2023-07-18T05:32:39.273" v="435" actId="6264"/>
          <ac:spMkLst>
            <pc:docMk/>
            <pc:sldMk cId="1809596913" sldId="2669"/>
            <ac:spMk id="23" creationId="{A855D14E-C4D6-2569-FFF1-6894CAAA28DD}"/>
          </ac:spMkLst>
        </pc:spChg>
      </pc:sldChg>
      <pc:sldChg chg="addSp delSp modSp mod modTransition chgLayout">
        <pc:chgData name="貴章 石川" userId="cb12c537e8289941" providerId="LiveId" clId="{391C6489-694B-4065-999E-FE793FE544D7}" dt="2023-07-18T05:33:00.286" v="437"/>
        <pc:sldMkLst>
          <pc:docMk/>
          <pc:sldMk cId="3533050708" sldId="2695"/>
        </pc:sldMkLst>
        <pc:spChg chg="mod ord">
          <ac:chgData name="貴章 石川" userId="cb12c537e8289941" providerId="LiveId" clId="{391C6489-694B-4065-999E-FE793FE544D7}" dt="2023-07-18T05:32:39.273" v="435" actId="6264"/>
          <ac:spMkLst>
            <pc:docMk/>
            <pc:sldMk cId="3533050708" sldId="2695"/>
            <ac:spMk id="3" creationId="{09547D43-427B-4010-879F-B9ED2C9A4C14}"/>
          </ac:spMkLst>
        </pc:spChg>
        <pc:spChg chg="add del mod">
          <ac:chgData name="貴章 石川" userId="cb12c537e8289941" providerId="LiveId" clId="{391C6489-694B-4065-999E-FE793FE544D7}" dt="2023-07-18T05:32:39.273" v="435" actId="6264"/>
          <ac:spMkLst>
            <pc:docMk/>
            <pc:sldMk cId="3533050708" sldId="2695"/>
            <ac:spMk id="5" creationId="{8394405F-C780-1931-4100-06428AC00282}"/>
          </ac:spMkLst>
        </pc:spChg>
        <pc:spChg chg="add del mod ord">
          <ac:chgData name="貴章 石川" userId="cb12c537e8289941" providerId="LiveId" clId="{391C6489-694B-4065-999E-FE793FE544D7}" dt="2023-07-18T05:32:39.273" v="435" actId="6264"/>
          <ac:spMkLst>
            <pc:docMk/>
            <pc:sldMk cId="3533050708" sldId="2695"/>
            <ac:spMk id="9" creationId="{07247ED4-7FF2-147D-44D1-D22C1C0367B2}"/>
          </ac:spMkLst>
        </pc:spChg>
      </pc:sldChg>
      <pc:sldChg chg="addSp delSp modSp mod modTransition chgLayout">
        <pc:chgData name="貴章 石川" userId="cb12c537e8289941" providerId="LiveId" clId="{391C6489-694B-4065-999E-FE793FE544D7}" dt="2023-07-18T05:33:00.286" v="437"/>
        <pc:sldMkLst>
          <pc:docMk/>
          <pc:sldMk cId="1171855550" sldId="2701"/>
        </pc:sldMkLst>
        <pc:spChg chg="add del mod">
          <ac:chgData name="貴章 石川" userId="cb12c537e8289941" providerId="LiveId" clId="{391C6489-694B-4065-999E-FE793FE544D7}" dt="2023-07-18T05:32:39.273" v="435" actId="6264"/>
          <ac:spMkLst>
            <pc:docMk/>
            <pc:sldMk cId="1171855550" sldId="2701"/>
            <ac:spMk id="2" creationId="{DF158134-E22D-283D-12FB-8AFE7F368B9B}"/>
          </ac:spMkLst>
        </pc:spChg>
        <pc:spChg chg="mod ord">
          <ac:chgData name="貴章 石川" userId="cb12c537e8289941" providerId="LiveId" clId="{391C6489-694B-4065-999E-FE793FE544D7}" dt="2023-07-18T05:32:39.273" v="435" actId="6264"/>
          <ac:spMkLst>
            <pc:docMk/>
            <pc:sldMk cId="1171855550" sldId="2701"/>
            <ac:spMk id="3" creationId="{D95AF4AA-30C3-4F73-B2A3-5C29DD1F7F72}"/>
          </ac:spMkLst>
        </pc:spChg>
        <pc:spChg chg="add del mod ord">
          <ac:chgData name="貴章 石川" userId="cb12c537e8289941" providerId="LiveId" clId="{391C6489-694B-4065-999E-FE793FE544D7}" dt="2023-07-18T05:32:39.273" v="435" actId="6264"/>
          <ac:spMkLst>
            <pc:docMk/>
            <pc:sldMk cId="1171855550" sldId="2701"/>
            <ac:spMk id="4" creationId="{287F4068-C266-00EC-62C8-C88F482903CF}"/>
          </ac:spMkLst>
        </pc:spChg>
      </pc:sldChg>
      <pc:sldChg chg="addSp delSp modSp mod modTransition chgLayout">
        <pc:chgData name="貴章 石川" userId="cb12c537e8289941" providerId="LiveId" clId="{391C6489-694B-4065-999E-FE793FE544D7}" dt="2023-07-18T05:33:00.286" v="437"/>
        <pc:sldMkLst>
          <pc:docMk/>
          <pc:sldMk cId="1097202528" sldId="2702"/>
        </pc:sldMkLst>
        <pc:spChg chg="add del mod">
          <ac:chgData name="貴章 石川" userId="cb12c537e8289941" providerId="LiveId" clId="{391C6489-694B-4065-999E-FE793FE544D7}" dt="2023-07-18T05:32:39.273" v="435" actId="6264"/>
          <ac:spMkLst>
            <pc:docMk/>
            <pc:sldMk cId="1097202528" sldId="2702"/>
            <ac:spMk id="2" creationId="{567AEF4E-1B2E-F43B-AF44-B5A0C1FC03D6}"/>
          </ac:spMkLst>
        </pc:spChg>
        <pc:spChg chg="mod ord">
          <ac:chgData name="貴章 石川" userId="cb12c537e8289941" providerId="LiveId" clId="{391C6489-694B-4065-999E-FE793FE544D7}" dt="2023-07-18T05:32:39.273" v="435" actId="6264"/>
          <ac:spMkLst>
            <pc:docMk/>
            <pc:sldMk cId="1097202528" sldId="2702"/>
            <ac:spMk id="3" creationId="{1E07D1FF-5E57-4C9C-A4D4-61654376BBD0}"/>
          </ac:spMkLst>
        </pc:spChg>
        <pc:spChg chg="add del mod ord">
          <ac:chgData name="貴章 石川" userId="cb12c537e8289941" providerId="LiveId" clId="{391C6489-694B-4065-999E-FE793FE544D7}" dt="2023-07-18T05:32:39.273" v="435" actId="6264"/>
          <ac:spMkLst>
            <pc:docMk/>
            <pc:sldMk cId="1097202528" sldId="2702"/>
            <ac:spMk id="4" creationId="{3934B008-243F-D989-4A5F-107C704EB3B3}"/>
          </ac:spMkLst>
        </pc:spChg>
      </pc:sldChg>
      <pc:sldChg chg="addSp delSp modSp mod modTransition chgLayout">
        <pc:chgData name="貴章 石川" userId="cb12c537e8289941" providerId="LiveId" clId="{391C6489-694B-4065-999E-FE793FE544D7}" dt="2023-07-18T05:33:00.286" v="437"/>
        <pc:sldMkLst>
          <pc:docMk/>
          <pc:sldMk cId="1078802684" sldId="2703"/>
        </pc:sldMkLst>
        <pc:spChg chg="add del mod">
          <ac:chgData name="貴章 石川" userId="cb12c537e8289941" providerId="LiveId" clId="{391C6489-694B-4065-999E-FE793FE544D7}" dt="2023-07-18T05:32:39.273" v="435" actId="6264"/>
          <ac:spMkLst>
            <pc:docMk/>
            <pc:sldMk cId="1078802684" sldId="2703"/>
            <ac:spMk id="2" creationId="{17621BC3-D730-930D-7B13-8F87C87E2EBF}"/>
          </ac:spMkLst>
        </pc:spChg>
        <pc:spChg chg="mod ord">
          <ac:chgData name="貴章 石川" userId="cb12c537e8289941" providerId="LiveId" clId="{391C6489-694B-4065-999E-FE793FE544D7}" dt="2023-07-18T05:32:39.273" v="435" actId="6264"/>
          <ac:spMkLst>
            <pc:docMk/>
            <pc:sldMk cId="1078802684" sldId="2703"/>
            <ac:spMk id="3" creationId="{6B94F458-FB7A-458E-8B54-CEA647869B02}"/>
          </ac:spMkLst>
        </pc:spChg>
        <pc:spChg chg="add del mod ord">
          <ac:chgData name="貴章 石川" userId="cb12c537e8289941" providerId="LiveId" clId="{391C6489-694B-4065-999E-FE793FE544D7}" dt="2023-07-18T05:32:39.273" v="435" actId="6264"/>
          <ac:spMkLst>
            <pc:docMk/>
            <pc:sldMk cId="1078802684" sldId="2703"/>
            <ac:spMk id="6" creationId="{A4A453BA-8773-DD4D-6361-ADFFF177971A}"/>
          </ac:spMkLst>
        </pc:spChg>
      </pc:sldChg>
      <pc:sldChg chg="addSp delSp modSp mod modTransition chgLayout">
        <pc:chgData name="貴章 石川" userId="cb12c537e8289941" providerId="LiveId" clId="{391C6489-694B-4065-999E-FE793FE544D7}" dt="2023-07-18T05:33:00.286" v="437"/>
        <pc:sldMkLst>
          <pc:docMk/>
          <pc:sldMk cId="675324511" sldId="2722"/>
        </pc:sldMkLst>
        <pc:spChg chg="add del mod">
          <ac:chgData name="貴章 石川" userId="cb12c537e8289941" providerId="LiveId" clId="{391C6489-694B-4065-999E-FE793FE544D7}" dt="2023-07-18T05:32:39.273" v="435" actId="6264"/>
          <ac:spMkLst>
            <pc:docMk/>
            <pc:sldMk cId="675324511" sldId="2722"/>
            <ac:spMk id="2" creationId="{DE66AD08-7F8B-AE89-EFFD-611ECE04ABF5}"/>
          </ac:spMkLst>
        </pc:spChg>
        <pc:spChg chg="mod ord">
          <ac:chgData name="貴章 石川" userId="cb12c537e8289941" providerId="LiveId" clId="{391C6489-694B-4065-999E-FE793FE544D7}" dt="2023-07-18T05:32:39.273" v="435" actId="6264"/>
          <ac:spMkLst>
            <pc:docMk/>
            <pc:sldMk cId="675324511" sldId="2722"/>
            <ac:spMk id="3" creationId="{7331B91D-A5AA-4132-AF36-AED1FA0BAFF9}"/>
          </ac:spMkLst>
        </pc:spChg>
        <pc:spChg chg="add del mod">
          <ac:chgData name="貴章 石川" userId="cb12c537e8289941" providerId="LiveId" clId="{391C6489-694B-4065-999E-FE793FE544D7}" dt="2023-07-18T05:32:39.273" v="435" actId="6264"/>
          <ac:spMkLst>
            <pc:docMk/>
            <pc:sldMk cId="675324511" sldId="2722"/>
            <ac:spMk id="4" creationId="{92D66545-9001-E3FD-4E2A-46F9FFAAED39}"/>
          </ac:spMkLst>
        </pc:spChg>
        <pc:graphicFrameChg chg="mod ord">
          <ac:chgData name="貴章 石川" userId="cb12c537e8289941" providerId="LiveId" clId="{391C6489-694B-4065-999E-FE793FE544D7}" dt="2023-07-18T05:32:39.273" v="435" actId="6264"/>
          <ac:graphicFrameMkLst>
            <pc:docMk/>
            <pc:sldMk cId="675324511" sldId="2722"/>
            <ac:graphicFrameMk id="5" creationId="{75849B99-148D-4D31-8A44-FB95F4FA3AF0}"/>
          </ac:graphicFrameMkLst>
        </pc:graphicFrameChg>
      </pc:sldChg>
      <pc:sldChg chg="addSp delSp modSp mod modTransition chgLayout">
        <pc:chgData name="貴章 石川" userId="cb12c537e8289941" providerId="LiveId" clId="{391C6489-694B-4065-999E-FE793FE544D7}" dt="2023-07-18T05:33:00.286" v="437"/>
        <pc:sldMkLst>
          <pc:docMk/>
          <pc:sldMk cId="3351393857" sldId="2732"/>
        </pc:sldMkLst>
        <pc:spChg chg="add del mod">
          <ac:chgData name="貴章 石川" userId="cb12c537e8289941" providerId="LiveId" clId="{391C6489-694B-4065-999E-FE793FE544D7}" dt="2023-07-18T05:32:39.273" v="435" actId="6264"/>
          <ac:spMkLst>
            <pc:docMk/>
            <pc:sldMk cId="3351393857" sldId="2732"/>
            <ac:spMk id="2" creationId="{4A301589-0894-7142-9562-5F3BE87301B4}"/>
          </ac:spMkLst>
        </pc:spChg>
        <pc:spChg chg="mod ord">
          <ac:chgData name="貴章 石川" userId="cb12c537e8289941" providerId="LiveId" clId="{391C6489-694B-4065-999E-FE793FE544D7}" dt="2023-07-18T05:32:39.273" v="435" actId="6264"/>
          <ac:spMkLst>
            <pc:docMk/>
            <pc:sldMk cId="3351393857" sldId="2732"/>
            <ac:spMk id="3" creationId="{7331B91D-A5AA-4132-AF36-AED1FA0BAFF9}"/>
          </ac:spMkLst>
        </pc:spChg>
        <pc:spChg chg="add del mod">
          <ac:chgData name="貴章 石川" userId="cb12c537e8289941" providerId="LiveId" clId="{391C6489-694B-4065-999E-FE793FE544D7}" dt="2023-07-18T05:32:39.273" v="435" actId="6264"/>
          <ac:spMkLst>
            <pc:docMk/>
            <pc:sldMk cId="3351393857" sldId="2732"/>
            <ac:spMk id="4" creationId="{0315447A-F36E-89EA-4204-BF2EB92E5F53}"/>
          </ac:spMkLst>
        </pc:spChg>
        <pc:graphicFrameChg chg="mod ord">
          <ac:chgData name="貴章 石川" userId="cb12c537e8289941" providerId="LiveId" clId="{391C6489-694B-4065-999E-FE793FE544D7}" dt="2023-07-18T05:32:39.273" v="435" actId="6264"/>
          <ac:graphicFrameMkLst>
            <pc:docMk/>
            <pc:sldMk cId="3351393857" sldId="2732"/>
            <ac:graphicFrameMk id="5" creationId="{75849B99-148D-4D31-8A44-FB95F4FA3AF0}"/>
          </ac:graphicFrameMkLst>
        </pc:graphicFrameChg>
      </pc:sldChg>
      <pc:sldChg chg="addSp delSp modSp mod modTransition chgLayout">
        <pc:chgData name="貴章 石川" userId="cb12c537e8289941" providerId="LiveId" clId="{391C6489-694B-4065-999E-FE793FE544D7}" dt="2023-07-18T05:33:00.286" v="437"/>
        <pc:sldMkLst>
          <pc:docMk/>
          <pc:sldMk cId="1648932620" sldId="2738"/>
        </pc:sldMkLst>
        <pc:spChg chg="add del mod">
          <ac:chgData name="貴章 石川" userId="cb12c537e8289941" providerId="LiveId" clId="{391C6489-694B-4065-999E-FE793FE544D7}" dt="2023-07-18T05:32:39.273" v="435" actId="6264"/>
          <ac:spMkLst>
            <pc:docMk/>
            <pc:sldMk cId="1648932620" sldId="2738"/>
            <ac:spMk id="2" creationId="{E5B27C45-59B0-8F4B-1F3B-0ABCC612CC8F}"/>
          </ac:spMkLst>
        </pc:spChg>
        <pc:spChg chg="mod ord">
          <ac:chgData name="貴章 石川" userId="cb12c537e8289941" providerId="LiveId" clId="{391C6489-694B-4065-999E-FE793FE544D7}" dt="2023-07-18T05:32:39.273" v="435" actId="6264"/>
          <ac:spMkLst>
            <pc:docMk/>
            <pc:sldMk cId="1648932620" sldId="2738"/>
            <ac:spMk id="3" creationId="{7218BB7F-FB62-4418-B333-E1F725998AA5}"/>
          </ac:spMkLst>
        </pc:spChg>
        <pc:spChg chg="add del mod ord">
          <ac:chgData name="貴章 石川" userId="cb12c537e8289941" providerId="LiveId" clId="{391C6489-694B-4065-999E-FE793FE544D7}" dt="2023-07-18T05:32:39.273" v="435" actId="6264"/>
          <ac:spMkLst>
            <pc:docMk/>
            <pc:sldMk cId="1648932620" sldId="2738"/>
            <ac:spMk id="4" creationId="{C0EE577D-D7E3-4947-CBEB-42E549B3E2CE}"/>
          </ac:spMkLst>
        </pc:spChg>
      </pc:sldChg>
      <pc:sldChg chg="mod modTransition chgLayout">
        <pc:chgData name="貴章 石川" userId="cb12c537e8289941" providerId="LiveId" clId="{391C6489-694B-4065-999E-FE793FE544D7}" dt="2023-07-18T05:33:00.286" v="437"/>
        <pc:sldMkLst>
          <pc:docMk/>
          <pc:sldMk cId="3256776630" sldId="2773"/>
        </pc:sldMkLst>
      </pc:sldChg>
      <pc:sldChg chg="addSp delSp modSp mod modTransition chgLayout">
        <pc:chgData name="貴章 石川" userId="cb12c537e8289941" providerId="LiveId" clId="{391C6489-694B-4065-999E-FE793FE544D7}" dt="2023-07-18T05:33:00.286" v="437"/>
        <pc:sldMkLst>
          <pc:docMk/>
          <pc:sldMk cId="580314639" sldId="2774"/>
        </pc:sldMkLst>
        <pc:spChg chg="mod ord">
          <ac:chgData name="貴章 石川" userId="cb12c537e8289941" providerId="LiveId" clId="{391C6489-694B-4065-999E-FE793FE544D7}" dt="2023-07-18T05:32:39.273" v="435" actId="6264"/>
          <ac:spMkLst>
            <pc:docMk/>
            <pc:sldMk cId="580314639" sldId="2774"/>
            <ac:spMk id="2" creationId="{3AC5FDC7-869C-8887-A690-9C87001FC688}"/>
          </ac:spMkLst>
        </pc:spChg>
        <pc:spChg chg="mod ord">
          <ac:chgData name="貴章 石川" userId="cb12c537e8289941" providerId="LiveId" clId="{391C6489-694B-4065-999E-FE793FE544D7}" dt="2023-07-18T05:32:39.273" v="435" actId="6264"/>
          <ac:spMkLst>
            <pc:docMk/>
            <pc:sldMk cId="580314639" sldId="2774"/>
            <ac:spMk id="3" creationId="{538717F1-87E8-A3B7-5151-C2DA2A330FB9}"/>
          </ac:spMkLst>
        </pc:spChg>
        <pc:spChg chg="add del mod">
          <ac:chgData name="貴章 石川" userId="cb12c537e8289941" providerId="LiveId" clId="{391C6489-694B-4065-999E-FE793FE544D7}" dt="2023-07-18T05:32:39.273" v="435" actId="6264"/>
          <ac:spMkLst>
            <pc:docMk/>
            <pc:sldMk cId="580314639" sldId="2774"/>
            <ac:spMk id="5" creationId="{2D51028A-2607-A5A8-9714-EB019FE41451}"/>
          </ac:spMkLst>
        </pc:spChg>
        <pc:spChg chg="add del mod">
          <ac:chgData name="貴章 石川" userId="cb12c537e8289941" providerId="LiveId" clId="{391C6489-694B-4065-999E-FE793FE544D7}" dt="2023-07-18T05:32:39.273" v="435" actId="6264"/>
          <ac:spMkLst>
            <pc:docMk/>
            <pc:sldMk cId="580314639" sldId="2774"/>
            <ac:spMk id="6" creationId="{79529C39-11EE-1614-DA90-2FDD6EA8CA68}"/>
          </ac:spMkLst>
        </pc:spChg>
      </pc:sldChg>
      <pc:sldChg chg="addSp delSp modSp mod modTransition chgLayout">
        <pc:chgData name="貴章 石川" userId="cb12c537e8289941" providerId="LiveId" clId="{391C6489-694B-4065-999E-FE793FE544D7}" dt="2023-07-18T05:33:00.286" v="437"/>
        <pc:sldMkLst>
          <pc:docMk/>
          <pc:sldMk cId="1583023946" sldId="2775"/>
        </pc:sldMkLst>
        <pc:spChg chg="add del mod">
          <ac:chgData name="貴章 石川" userId="cb12c537e8289941" providerId="LiveId" clId="{391C6489-694B-4065-999E-FE793FE544D7}" dt="2023-07-18T05:32:39.273" v="435" actId="6264"/>
          <ac:spMkLst>
            <pc:docMk/>
            <pc:sldMk cId="1583023946" sldId="2775"/>
            <ac:spMk id="2" creationId="{9FD75017-120C-4368-E943-E0FC42D2E682}"/>
          </ac:spMkLst>
        </pc:spChg>
        <pc:spChg chg="mod ord">
          <ac:chgData name="貴章 石川" userId="cb12c537e8289941" providerId="LiveId" clId="{391C6489-694B-4065-999E-FE793FE544D7}" dt="2023-07-18T05:32:39.273" v="435" actId="6264"/>
          <ac:spMkLst>
            <pc:docMk/>
            <pc:sldMk cId="1583023946" sldId="2775"/>
            <ac:spMk id="3" creationId="{4713F250-209F-487B-95DE-16388C7FC3E5}"/>
          </ac:spMkLst>
        </pc:spChg>
        <pc:spChg chg="add del mod ord">
          <ac:chgData name="貴章 石川" userId="cb12c537e8289941" providerId="LiveId" clId="{391C6489-694B-4065-999E-FE793FE544D7}" dt="2023-07-18T05:32:39.273" v="435" actId="6264"/>
          <ac:spMkLst>
            <pc:docMk/>
            <pc:sldMk cId="1583023946" sldId="2775"/>
            <ac:spMk id="8" creationId="{64F5D72D-0CAA-151C-256D-C6061B035FD0}"/>
          </ac:spMkLst>
        </pc:spChg>
      </pc:sldChg>
      <pc:sldChg chg="addSp delSp modSp mod modTransition chgLayout">
        <pc:chgData name="貴章 石川" userId="cb12c537e8289941" providerId="LiveId" clId="{391C6489-694B-4065-999E-FE793FE544D7}" dt="2023-07-18T05:33:00.286" v="437"/>
        <pc:sldMkLst>
          <pc:docMk/>
          <pc:sldMk cId="1851614300" sldId="2777"/>
        </pc:sldMkLst>
        <pc:spChg chg="mod ord">
          <ac:chgData name="貴章 石川" userId="cb12c537e8289941" providerId="LiveId" clId="{391C6489-694B-4065-999E-FE793FE544D7}" dt="2023-07-18T05:32:39.273" v="435" actId="6264"/>
          <ac:spMkLst>
            <pc:docMk/>
            <pc:sldMk cId="1851614300" sldId="2777"/>
            <ac:spMk id="3" creationId="{3707C133-F63F-4FE2-A257-DD178B44091F}"/>
          </ac:spMkLst>
        </pc:spChg>
        <pc:spChg chg="add del mod">
          <ac:chgData name="貴章 石川" userId="cb12c537e8289941" providerId="LiveId" clId="{391C6489-694B-4065-999E-FE793FE544D7}" dt="2023-07-18T05:32:39.273" v="435" actId="6264"/>
          <ac:spMkLst>
            <pc:docMk/>
            <pc:sldMk cId="1851614300" sldId="2777"/>
            <ac:spMk id="5" creationId="{5CF7C8D7-4CAA-E755-32E6-ABFA735EE662}"/>
          </ac:spMkLst>
        </pc:spChg>
        <pc:spChg chg="add del mod ord">
          <ac:chgData name="貴章 石川" userId="cb12c537e8289941" providerId="LiveId" clId="{391C6489-694B-4065-999E-FE793FE544D7}" dt="2023-07-18T05:32:39.273" v="435" actId="6264"/>
          <ac:spMkLst>
            <pc:docMk/>
            <pc:sldMk cId="1851614300" sldId="2777"/>
            <ac:spMk id="6" creationId="{67DC3FAD-F401-D169-EB78-E2B83DB31EDF}"/>
          </ac:spMkLst>
        </pc:spChg>
      </pc:sldChg>
      <pc:sldChg chg="addSp delSp modSp mod modTransition chgLayout">
        <pc:chgData name="貴章 石川" userId="cb12c537e8289941" providerId="LiveId" clId="{391C6489-694B-4065-999E-FE793FE544D7}" dt="2023-07-18T05:33:00.286" v="437"/>
        <pc:sldMkLst>
          <pc:docMk/>
          <pc:sldMk cId="1167792127" sldId="2778"/>
        </pc:sldMkLst>
        <pc:spChg chg="add del mod">
          <ac:chgData name="貴章 石川" userId="cb12c537e8289941" providerId="LiveId" clId="{391C6489-694B-4065-999E-FE793FE544D7}" dt="2023-07-18T05:32:39.273" v="435" actId="6264"/>
          <ac:spMkLst>
            <pc:docMk/>
            <pc:sldMk cId="1167792127" sldId="2778"/>
            <ac:spMk id="2" creationId="{37A49996-9E09-4966-A34D-EFACF800212C}"/>
          </ac:spMkLst>
        </pc:spChg>
        <pc:spChg chg="mod ord">
          <ac:chgData name="貴章 石川" userId="cb12c537e8289941" providerId="LiveId" clId="{391C6489-694B-4065-999E-FE793FE544D7}" dt="2023-07-18T05:32:39.273" v="435" actId="6264"/>
          <ac:spMkLst>
            <pc:docMk/>
            <pc:sldMk cId="1167792127" sldId="2778"/>
            <ac:spMk id="3" creationId="{25BAA8AA-B5CE-4DC0-8274-9904F38152A7}"/>
          </ac:spMkLst>
        </pc:spChg>
        <pc:spChg chg="add del mod ord">
          <ac:chgData name="貴章 石川" userId="cb12c537e8289941" providerId="LiveId" clId="{391C6489-694B-4065-999E-FE793FE544D7}" dt="2023-07-18T05:32:39.273" v="435" actId="6264"/>
          <ac:spMkLst>
            <pc:docMk/>
            <pc:sldMk cId="1167792127" sldId="2778"/>
            <ac:spMk id="4" creationId="{B8EBEA6E-6C1B-B661-585D-541690954129}"/>
          </ac:spMkLst>
        </pc:spChg>
      </pc:sldChg>
      <pc:sldChg chg="addSp delSp modSp mod ord modTransition chgLayout">
        <pc:chgData name="貴章 石川" userId="cb12c537e8289941" providerId="LiveId" clId="{391C6489-694B-4065-999E-FE793FE544D7}" dt="2023-07-18T05:33:00.286" v="437"/>
        <pc:sldMkLst>
          <pc:docMk/>
          <pc:sldMk cId="1822093346" sldId="2780"/>
        </pc:sldMkLst>
        <pc:spChg chg="mod ord">
          <ac:chgData name="貴章 石川" userId="cb12c537e8289941" providerId="LiveId" clId="{391C6489-694B-4065-999E-FE793FE544D7}" dt="2023-07-18T05:32:39.273" v="435" actId="6264"/>
          <ac:spMkLst>
            <pc:docMk/>
            <pc:sldMk cId="1822093346" sldId="2780"/>
            <ac:spMk id="2" creationId="{C7210BD4-C375-69DA-2E66-FA56F396C5D3}"/>
          </ac:spMkLst>
        </pc:spChg>
        <pc:spChg chg="del">
          <ac:chgData name="貴章 石川" userId="cb12c537e8289941" providerId="LiveId" clId="{391C6489-694B-4065-999E-FE793FE544D7}" dt="2023-06-13T05:50:30.710" v="362" actId="478"/>
          <ac:spMkLst>
            <pc:docMk/>
            <pc:sldMk cId="1822093346" sldId="2780"/>
            <ac:spMk id="3" creationId="{3341FCC4-50D8-5C1B-A2C5-03EA9099F7B1}"/>
          </ac:spMkLst>
        </pc:spChg>
        <pc:spChg chg="add mod">
          <ac:chgData name="貴章 石川" userId="cb12c537e8289941" providerId="LiveId" clId="{391C6489-694B-4065-999E-FE793FE544D7}" dt="2023-06-13T05:53:02.230" v="396" actId="1076"/>
          <ac:spMkLst>
            <pc:docMk/>
            <pc:sldMk cId="1822093346" sldId="2780"/>
            <ac:spMk id="4" creationId="{8AF5AE4D-968E-88AA-57CD-463000A250AE}"/>
          </ac:spMkLst>
        </pc:spChg>
        <pc:spChg chg="add del mod">
          <ac:chgData name="貴章 石川" userId="cb12c537e8289941" providerId="LiveId" clId="{391C6489-694B-4065-999E-FE793FE544D7}" dt="2023-07-18T05:32:39.273" v="435" actId="6264"/>
          <ac:spMkLst>
            <pc:docMk/>
            <pc:sldMk cId="1822093346" sldId="2780"/>
            <ac:spMk id="5" creationId="{C53449B6-7168-32E4-2F65-74AD57A690F3}"/>
          </ac:spMkLst>
        </pc:spChg>
        <pc:spChg chg="mod topLvl">
          <ac:chgData name="貴章 石川" userId="cb12c537e8289941" providerId="LiveId" clId="{391C6489-694B-4065-999E-FE793FE544D7}" dt="2023-06-13T06:35:45.184" v="404" actId="165"/>
          <ac:spMkLst>
            <pc:docMk/>
            <pc:sldMk cId="1822093346" sldId="2780"/>
            <ac:spMk id="6" creationId="{ABB73E3C-029E-50A3-EEB0-357A17AD8AE9}"/>
          </ac:spMkLst>
        </pc:spChg>
        <pc:spChg chg="mod topLvl">
          <ac:chgData name="貴章 石川" userId="cb12c537e8289941" providerId="LiveId" clId="{391C6489-694B-4065-999E-FE793FE544D7}" dt="2023-06-13T06:35:45.184" v="404" actId="165"/>
          <ac:spMkLst>
            <pc:docMk/>
            <pc:sldMk cId="1822093346" sldId="2780"/>
            <ac:spMk id="7" creationId="{CAE927B4-1419-2C8B-6A23-33FE11D89079}"/>
          </ac:spMkLst>
        </pc:spChg>
        <pc:spChg chg="mod topLvl">
          <ac:chgData name="貴章 石川" userId="cb12c537e8289941" providerId="LiveId" clId="{391C6489-694B-4065-999E-FE793FE544D7}" dt="2023-06-13T06:35:45.184" v="404" actId="165"/>
          <ac:spMkLst>
            <pc:docMk/>
            <pc:sldMk cId="1822093346" sldId="2780"/>
            <ac:spMk id="9" creationId="{57D3774B-6C73-D9AF-0061-AEC75C387560}"/>
          </ac:spMkLst>
        </pc:spChg>
        <pc:spChg chg="del">
          <ac:chgData name="貴章 石川" userId="cb12c537e8289941" providerId="LiveId" clId="{391C6489-694B-4065-999E-FE793FE544D7}" dt="2023-06-13T05:50:15.744" v="359" actId="478"/>
          <ac:spMkLst>
            <pc:docMk/>
            <pc:sldMk cId="1822093346" sldId="2780"/>
            <ac:spMk id="12" creationId="{947298F7-FB6C-36B4-6E69-0504E9DA415D}"/>
          </ac:spMkLst>
        </pc:spChg>
        <pc:spChg chg="del">
          <ac:chgData name="貴章 石川" userId="cb12c537e8289941" providerId="LiveId" clId="{391C6489-694B-4065-999E-FE793FE544D7}" dt="2023-06-13T05:50:15.744" v="359" actId="478"/>
          <ac:spMkLst>
            <pc:docMk/>
            <pc:sldMk cId="1822093346" sldId="2780"/>
            <ac:spMk id="13" creationId="{08C10906-544D-2EAD-3D9E-61441BF8F52D}"/>
          </ac:spMkLst>
        </pc:spChg>
        <pc:spChg chg="mod topLvl">
          <ac:chgData name="貴章 石川" userId="cb12c537e8289941" providerId="LiveId" clId="{391C6489-694B-4065-999E-FE793FE544D7}" dt="2023-06-13T06:35:45.184" v="404" actId="165"/>
          <ac:spMkLst>
            <pc:docMk/>
            <pc:sldMk cId="1822093346" sldId="2780"/>
            <ac:spMk id="14" creationId="{E7C662C5-8FF1-B4A2-2C62-7B4058D34687}"/>
          </ac:spMkLst>
        </pc:spChg>
        <pc:spChg chg="mod topLvl">
          <ac:chgData name="貴章 石川" userId="cb12c537e8289941" providerId="LiveId" clId="{391C6489-694B-4065-999E-FE793FE544D7}" dt="2023-06-13T06:35:45.184" v="404" actId="165"/>
          <ac:spMkLst>
            <pc:docMk/>
            <pc:sldMk cId="1822093346" sldId="2780"/>
            <ac:spMk id="15" creationId="{F9495E0B-4BD6-0E2E-76DF-3488D0CBC683}"/>
          </ac:spMkLst>
        </pc:spChg>
        <pc:spChg chg="del">
          <ac:chgData name="貴章 石川" userId="cb12c537e8289941" providerId="LiveId" clId="{391C6489-694B-4065-999E-FE793FE544D7}" dt="2023-06-13T05:50:15.744" v="359" actId="478"/>
          <ac:spMkLst>
            <pc:docMk/>
            <pc:sldMk cId="1822093346" sldId="2780"/>
            <ac:spMk id="17" creationId="{68562623-D014-6DFC-576F-147768416E0C}"/>
          </ac:spMkLst>
        </pc:spChg>
        <pc:spChg chg="del">
          <ac:chgData name="貴章 石川" userId="cb12c537e8289941" providerId="LiveId" clId="{391C6489-694B-4065-999E-FE793FE544D7}" dt="2023-06-13T05:50:15.744" v="359" actId="478"/>
          <ac:spMkLst>
            <pc:docMk/>
            <pc:sldMk cId="1822093346" sldId="2780"/>
            <ac:spMk id="21" creationId="{5D40C3A9-EFC5-2886-BF57-F8A37423A198}"/>
          </ac:spMkLst>
        </pc:spChg>
        <pc:spChg chg="del">
          <ac:chgData name="貴章 石川" userId="cb12c537e8289941" providerId="LiveId" clId="{391C6489-694B-4065-999E-FE793FE544D7}" dt="2023-06-13T05:50:15.744" v="359" actId="478"/>
          <ac:spMkLst>
            <pc:docMk/>
            <pc:sldMk cId="1822093346" sldId="2780"/>
            <ac:spMk id="24" creationId="{7B8A10F9-1D3C-9309-461D-E8187430FD48}"/>
          </ac:spMkLst>
        </pc:spChg>
        <pc:spChg chg="del">
          <ac:chgData name="貴章 石川" userId="cb12c537e8289941" providerId="LiveId" clId="{391C6489-694B-4065-999E-FE793FE544D7}" dt="2023-06-13T05:50:15.744" v="359" actId="478"/>
          <ac:spMkLst>
            <pc:docMk/>
            <pc:sldMk cId="1822093346" sldId="2780"/>
            <ac:spMk id="26" creationId="{D18CD74A-D45A-A74E-D72F-F629F9229333}"/>
          </ac:spMkLst>
        </pc:spChg>
        <pc:spChg chg="mod topLvl">
          <ac:chgData name="貴章 石川" userId="cb12c537e8289941" providerId="LiveId" clId="{391C6489-694B-4065-999E-FE793FE544D7}" dt="2023-06-13T06:35:45.184" v="404" actId="165"/>
          <ac:spMkLst>
            <pc:docMk/>
            <pc:sldMk cId="1822093346" sldId="2780"/>
            <ac:spMk id="30" creationId="{D57F6F86-1BC4-34D8-025A-880D0C4EF1A8}"/>
          </ac:spMkLst>
        </pc:spChg>
        <pc:spChg chg="mod topLvl">
          <ac:chgData name="貴章 石川" userId="cb12c537e8289941" providerId="LiveId" clId="{391C6489-694B-4065-999E-FE793FE544D7}" dt="2023-06-13T06:35:45.184" v="404" actId="165"/>
          <ac:spMkLst>
            <pc:docMk/>
            <pc:sldMk cId="1822093346" sldId="2780"/>
            <ac:spMk id="32" creationId="{91EBDB29-0EE8-65BC-8A09-81BFC18608F1}"/>
          </ac:spMkLst>
        </pc:spChg>
        <pc:spChg chg="mod topLvl">
          <ac:chgData name="貴章 石川" userId="cb12c537e8289941" providerId="LiveId" clId="{391C6489-694B-4065-999E-FE793FE544D7}" dt="2023-06-13T06:35:45.184" v="404" actId="165"/>
          <ac:spMkLst>
            <pc:docMk/>
            <pc:sldMk cId="1822093346" sldId="2780"/>
            <ac:spMk id="34" creationId="{1E4075D1-E612-1C5A-9511-46186CB2DF17}"/>
          </ac:spMkLst>
        </pc:spChg>
        <pc:spChg chg="mod topLvl">
          <ac:chgData name="貴章 石川" userId="cb12c537e8289941" providerId="LiveId" clId="{391C6489-694B-4065-999E-FE793FE544D7}" dt="2023-06-13T06:35:45.184" v="404" actId="165"/>
          <ac:spMkLst>
            <pc:docMk/>
            <pc:sldMk cId="1822093346" sldId="2780"/>
            <ac:spMk id="38" creationId="{FAA72F86-010E-2F5F-ADC9-B68D5C4BE70F}"/>
          </ac:spMkLst>
        </pc:spChg>
        <pc:spChg chg="mod topLvl">
          <ac:chgData name="貴章 石川" userId="cb12c537e8289941" providerId="LiveId" clId="{391C6489-694B-4065-999E-FE793FE544D7}" dt="2023-06-13T06:35:28.857" v="398" actId="165"/>
          <ac:spMkLst>
            <pc:docMk/>
            <pc:sldMk cId="1822093346" sldId="2780"/>
            <ac:spMk id="42" creationId="{84E2D288-8750-C999-D504-70B824A50352}"/>
          </ac:spMkLst>
        </pc:spChg>
        <pc:spChg chg="mod topLvl">
          <ac:chgData name="貴章 石川" userId="cb12c537e8289941" providerId="LiveId" clId="{391C6489-694B-4065-999E-FE793FE544D7}" dt="2023-06-13T06:35:28.857" v="398" actId="165"/>
          <ac:spMkLst>
            <pc:docMk/>
            <pc:sldMk cId="1822093346" sldId="2780"/>
            <ac:spMk id="44" creationId="{DCF4BD74-743D-7E1D-B530-9FA34DFA8B90}"/>
          </ac:spMkLst>
        </pc:spChg>
        <pc:spChg chg="del">
          <ac:chgData name="貴章 石川" userId="cb12c537e8289941" providerId="LiveId" clId="{391C6489-694B-4065-999E-FE793FE544D7}" dt="2023-06-13T05:50:15.744" v="359" actId="478"/>
          <ac:spMkLst>
            <pc:docMk/>
            <pc:sldMk cId="1822093346" sldId="2780"/>
            <ac:spMk id="45" creationId="{11B43760-8353-5977-D165-54FDFA53B0C4}"/>
          </ac:spMkLst>
        </pc:spChg>
        <pc:spChg chg="mod topLvl">
          <ac:chgData name="貴章 石川" userId="cb12c537e8289941" providerId="LiveId" clId="{391C6489-694B-4065-999E-FE793FE544D7}" dt="2023-06-13T06:35:28.857" v="398" actId="165"/>
          <ac:spMkLst>
            <pc:docMk/>
            <pc:sldMk cId="1822093346" sldId="2780"/>
            <ac:spMk id="48" creationId="{1282EE40-AA17-A3D5-20D4-296AD6E7F4E1}"/>
          </ac:spMkLst>
        </pc:spChg>
        <pc:spChg chg="mod topLvl">
          <ac:chgData name="貴章 石川" userId="cb12c537e8289941" providerId="LiveId" clId="{391C6489-694B-4065-999E-FE793FE544D7}" dt="2023-06-13T06:35:28.857" v="398" actId="165"/>
          <ac:spMkLst>
            <pc:docMk/>
            <pc:sldMk cId="1822093346" sldId="2780"/>
            <ac:spMk id="51" creationId="{280A9EE6-CFDD-4EE3-ACE4-D46C8D9EAD0F}"/>
          </ac:spMkLst>
        </pc:spChg>
        <pc:spChg chg="del">
          <ac:chgData name="貴章 石川" userId="cb12c537e8289941" providerId="LiveId" clId="{391C6489-694B-4065-999E-FE793FE544D7}" dt="2023-06-13T05:50:15.744" v="359" actId="478"/>
          <ac:spMkLst>
            <pc:docMk/>
            <pc:sldMk cId="1822093346" sldId="2780"/>
            <ac:spMk id="54" creationId="{9E362FC8-ACAA-2C2B-AF27-75BA8415B5FC}"/>
          </ac:spMkLst>
        </pc:spChg>
        <pc:spChg chg="del">
          <ac:chgData name="貴章 石川" userId="cb12c537e8289941" providerId="LiveId" clId="{391C6489-694B-4065-999E-FE793FE544D7}" dt="2023-06-13T05:50:15.744" v="359" actId="478"/>
          <ac:spMkLst>
            <pc:docMk/>
            <pc:sldMk cId="1822093346" sldId="2780"/>
            <ac:spMk id="56" creationId="{52AD5382-269B-BC8C-CBB6-6ED51BBE9A1B}"/>
          </ac:spMkLst>
        </pc:spChg>
        <pc:spChg chg="del">
          <ac:chgData name="貴章 石川" userId="cb12c537e8289941" providerId="LiveId" clId="{391C6489-694B-4065-999E-FE793FE544D7}" dt="2023-06-13T05:50:15.744" v="359" actId="478"/>
          <ac:spMkLst>
            <pc:docMk/>
            <pc:sldMk cId="1822093346" sldId="2780"/>
            <ac:spMk id="57" creationId="{70A7D3F6-4EA7-C238-C30C-DF5D43CEED80}"/>
          </ac:spMkLst>
        </pc:spChg>
        <pc:spChg chg="del">
          <ac:chgData name="貴章 石川" userId="cb12c537e8289941" providerId="LiveId" clId="{391C6489-694B-4065-999E-FE793FE544D7}" dt="2023-06-13T05:50:15.744" v="359" actId="478"/>
          <ac:spMkLst>
            <pc:docMk/>
            <pc:sldMk cId="1822093346" sldId="2780"/>
            <ac:spMk id="61" creationId="{44F3C739-D17F-86C0-8905-0BA1A41951ED}"/>
          </ac:spMkLst>
        </pc:spChg>
        <pc:spChg chg="del">
          <ac:chgData name="貴章 石川" userId="cb12c537e8289941" providerId="LiveId" clId="{391C6489-694B-4065-999E-FE793FE544D7}" dt="2023-06-13T05:50:15.744" v="359" actId="478"/>
          <ac:spMkLst>
            <pc:docMk/>
            <pc:sldMk cId="1822093346" sldId="2780"/>
            <ac:spMk id="62" creationId="{FE9B45F6-AA1C-85B9-18C8-803715BF3439}"/>
          </ac:spMkLst>
        </pc:spChg>
        <pc:spChg chg="del">
          <ac:chgData name="貴章 石川" userId="cb12c537e8289941" providerId="LiveId" clId="{391C6489-694B-4065-999E-FE793FE544D7}" dt="2023-06-13T05:50:15.744" v="359" actId="478"/>
          <ac:spMkLst>
            <pc:docMk/>
            <pc:sldMk cId="1822093346" sldId="2780"/>
            <ac:spMk id="63" creationId="{F298F4BB-77EB-E3CB-1FCA-4092F48D0F12}"/>
          </ac:spMkLst>
        </pc:spChg>
        <pc:spChg chg="del">
          <ac:chgData name="貴章 石川" userId="cb12c537e8289941" providerId="LiveId" clId="{391C6489-694B-4065-999E-FE793FE544D7}" dt="2023-06-13T05:50:15.744" v="359" actId="478"/>
          <ac:spMkLst>
            <pc:docMk/>
            <pc:sldMk cId="1822093346" sldId="2780"/>
            <ac:spMk id="65" creationId="{42D2304F-21ED-C9D5-9F59-34150F033E45}"/>
          </ac:spMkLst>
        </pc:spChg>
        <pc:spChg chg="del">
          <ac:chgData name="貴章 石川" userId="cb12c537e8289941" providerId="LiveId" clId="{391C6489-694B-4065-999E-FE793FE544D7}" dt="2023-06-13T05:50:15.744" v="359" actId="478"/>
          <ac:spMkLst>
            <pc:docMk/>
            <pc:sldMk cId="1822093346" sldId="2780"/>
            <ac:spMk id="66" creationId="{BD59B050-51D3-9B79-92DD-9FF0EB728DDE}"/>
          </ac:spMkLst>
        </pc:spChg>
        <pc:spChg chg="del">
          <ac:chgData name="貴章 石川" userId="cb12c537e8289941" providerId="LiveId" clId="{391C6489-694B-4065-999E-FE793FE544D7}" dt="2023-06-13T05:50:15.744" v="359" actId="478"/>
          <ac:spMkLst>
            <pc:docMk/>
            <pc:sldMk cId="1822093346" sldId="2780"/>
            <ac:spMk id="73" creationId="{5467A85F-1BDD-AD37-778F-6C6B206D3878}"/>
          </ac:spMkLst>
        </pc:spChg>
        <pc:spChg chg="del">
          <ac:chgData name="貴章 石川" userId="cb12c537e8289941" providerId="LiveId" clId="{391C6489-694B-4065-999E-FE793FE544D7}" dt="2023-06-13T05:50:15.744" v="359" actId="478"/>
          <ac:spMkLst>
            <pc:docMk/>
            <pc:sldMk cId="1822093346" sldId="2780"/>
            <ac:spMk id="74" creationId="{D5D2C2DC-EA56-2E1F-4440-2E83DAA6D19E}"/>
          </ac:spMkLst>
        </pc:spChg>
        <pc:spChg chg="mod topLvl">
          <ac:chgData name="貴章 石川" userId="cb12c537e8289941" providerId="LiveId" clId="{391C6489-694B-4065-999E-FE793FE544D7}" dt="2023-06-13T06:35:28.857" v="398" actId="165"/>
          <ac:spMkLst>
            <pc:docMk/>
            <pc:sldMk cId="1822093346" sldId="2780"/>
            <ac:spMk id="75" creationId="{BED6387A-2098-008A-F0BD-61408944B0A4}"/>
          </ac:spMkLst>
        </pc:spChg>
        <pc:spChg chg="mod topLvl">
          <ac:chgData name="貴章 石川" userId="cb12c537e8289941" providerId="LiveId" clId="{391C6489-694B-4065-999E-FE793FE544D7}" dt="2023-06-13T06:35:28.857" v="398" actId="165"/>
          <ac:spMkLst>
            <pc:docMk/>
            <pc:sldMk cId="1822093346" sldId="2780"/>
            <ac:spMk id="82" creationId="{3F6B5165-2A27-FAB2-468E-4F3271273159}"/>
          </ac:spMkLst>
        </pc:spChg>
        <pc:spChg chg="mod topLvl">
          <ac:chgData name="貴章 石川" userId="cb12c537e8289941" providerId="LiveId" clId="{391C6489-694B-4065-999E-FE793FE544D7}" dt="2023-06-13T06:35:28.857" v="398" actId="165"/>
          <ac:spMkLst>
            <pc:docMk/>
            <pc:sldMk cId="1822093346" sldId="2780"/>
            <ac:spMk id="84" creationId="{6402F6AF-DE08-E0CD-DA2B-D5C791E5B861}"/>
          </ac:spMkLst>
        </pc:spChg>
        <pc:spChg chg="mod topLvl">
          <ac:chgData name="貴章 石川" userId="cb12c537e8289941" providerId="LiveId" clId="{391C6489-694B-4065-999E-FE793FE544D7}" dt="2023-06-13T06:35:28.857" v="398" actId="165"/>
          <ac:spMkLst>
            <pc:docMk/>
            <pc:sldMk cId="1822093346" sldId="2780"/>
            <ac:spMk id="86" creationId="{2E3A5BF9-2C2C-99D1-32DA-9E33537871BC}"/>
          </ac:spMkLst>
        </pc:spChg>
        <pc:spChg chg="mod topLvl">
          <ac:chgData name="貴章 石川" userId="cb12c537e8289941" providerId="LiveId" clId="{391C6489-694B-4065-999E-FE793FE544D7}" dt="2023-06-13T06:35:28.857" v="398" actId="165"/>
          <ac:spMkLst>
            <pc:docMk/>
            <pc:sldMk cId="1822093346" sldId="2780"/>
            <ac:spMk id="90" creationId="{F93180D8-8E54-EE25-7CFF-01800473E122}"/>
          </ac:spMkLst>
        </pc:spChg>
        <pc:spChg chg="mod topLvl">
          <ac:chgData name="貴章 石川" userId="cb12c537e8289941" providerId="LiveId" clId="{391C6489-694B-4065-999E-FE793FE544D7}" dt="2023-06-13T06:35:28.857" v="398" actId="165"/>
          <ac:spMkLst>
            <pc:docMk/>
            <pc:sldMk cId="1822093346" sldId="2780"/>
            <ac:spMk id="91" creationId="{71225E57-6A25-7799-DE93-6FEED519CC9B}"/>
          </ac:spMkLst>
        </pc:spChg>
        <pc:spChg chg="mod topLvl">
          <ac:chgData name="貴章 石川" userId="cb12c537e8289941" providerId="LiveId" clId="{391C6489-694B-4065-999E-FE793FE544D7}" dt="2023-06-13T06:35:28.857" v="398" actId="165"/>
          <ac:spMkLst>
            <pc:docMk/>
            <pc:sldMk cId="1822093346" sldId="2780"/>
            <ac:spMk id="92" creationId="{F20407BB-78F4-600F-1C13-EE2143EA016A}"/>
          </ac:spMkLst>
        </pc:spChg>
        <pc:spChg chg="mod topLvl">
          <ac:chgData name="貴章 石川" userId="cb12c537e8289941" providerId="LiveId" clId="{391C6489-694B-4065-999E-FE793FE544D7}" dt="2023-06-13T06:35:28.857" v="398" actId="165"/>
          <ac:spMkLst>
            <pc:docMk/>
            <pc:sldMk cId="1822093346" sldId="2780"/>
            <ac:spMk id="94" creationId="{1412C7B8-1700-548B-40FB-E92F1104429A}"/>
          </ac:spMkLst>
        </pc:spChg>
        <pc:spChg chg="mod topLvl">
          <ac:chgData name="貴章 石川" userId="cb12c537e8289941" providerId="LiveId" clId="{391C6489-694B-4065-999E-FE793FE544D7}" dt="2023-06-13T06:35:28.857" v="398" actId="165"/>
          <ac:spMkLst>
            <pc:docMk/>
            <pc:sldMk cId="1822093346" sldId="2780"/>
            <ac:spMk id="95" creationId="{288407AA-EB63-614C-F1A1-0903CB2331D8}"/>
          </ac:spMkLst>
        </pc:spChg>
        <pc:spChg chg="mod topLvl">
          <ac:chgData name="貴章 石川" userId="cb12c537e8289941" providerId="LiveId" clId="{391C6489-694B-4065-999E-FE793FE544D7}" dt="2023-06-13T06:35:28.857" v="398" actId="165"/>
          <ac:spMkLst>
            <pc:docMk/>
            <pc:sldMk cId="1822093346" sldId="2780"/>
            <ac:spMk id="96" creationId="{430C65DD-E263-E81C-AEB6-E9EC8BDF5CC3}"/>
          </ac:spMkLst>
        </pc:spChg>
        <pc:spChg chg="mod topLvl">
          <ac:chgData name="貴章 石川" userId="cb12c537e8289941" providerId="LiveId" clId="{391C6489-694B-4065-999E-FE793FE544D7}" dt="2023-06-13T06:35:28.857" v="398" actId="165"/>
          <ac:spMkLst>
            <pc:docMk/>
            <pc:sldMk cId="1822093346" sldId="2780"/>
            <ac:spMk id="97" creationId="{B5F9F6DB-9C87-E372-1626-57140EEF2FEF}"/>
          </ac:spMkLst>
        </pc:spChg>
        <pc:spChg chg="mod topLvl">
          <ac:chgData name="貴章 石川" userId="cb12c537e8289941" providerId="LiveId" clId="{391C6489-694B-4065-999E-FE793FE544D7}" dt="2023-06-13T06:35:28.857" v="398" actId="165"/>
          <ac:spMkLst>
            <pc:docMk/>
            <pc:sldMk cId="1822093346" sldId="2780"/>
            <ac:spMk id="98" creationId="{F7A3B7F6-505C-106F-8C3D-2F87A62393B3}"/>
          </ac:spMkLst>
        </pc:spChg>
        <pc:spChg chg="mod topLvl">
          <ac:chgData name="貴章 石川" userId="cb12c537e8289941" providerId="LiveId" clId="{391C6489-694B-4065-999E-FE793FE544D7}" dt="2023-06-13T06:35:28.857" v="398" actId="165"/>
          <ac:spMkLst>
            <pc:docMk/>
            <pc:sldMk cId="1822093346" sldId="2780"/>
            <ac:spMk id="99" creationId="{8E317810-287E-86D8-946D-37D86DBF6EC6}"/>
          </ac:spMkLst>
        </pc:spChg>
        <pc:spChg chg="mod">
          <ac:chgData name="貴章 石川" userId="cb12c537e8289941" providerId="LiveId" clId="{391C6489-694B-4065-999E-FE793FE544D7}" dt="2023-06-13T06:35:28.857" v="398" actId="165"/>
          <ac:spMkLst>
            <pc:docMk/>
            <pc:sldMk cId="1822093346" sldId="2780"/>
            <ac:spMk id="101" creationId="{41D3902C-9144-19CA-8DC7-7E3A7B1BAD57}"/>
          </ac:spMkLst>
        </pc:spChg>
        <pc:spChg chg="mod">
          <ac:chgData name="貴章 石川" userId="cb12c537e8289941" providerId="LiveId" clId="{391C6489-694B-4065-999E-FE793FE544D7}" dt="2023-06-13T06:35:28.857" v="398" actId="165"/>
          <ac:spMkLst>
            <pc:docMk/>
            <pc:sldMk cId="1822093346" sldId="2780"/>
            <ac:spMk id="102" creationId="{1E7B8195-537B-A8B3-EA93-D85E0C32EDCE}"/>
          </ac:spMkLst>
        </pc:spChg>
        <pc:spChg chg="add mod">
          <ac:chgData name="貴章 石川" userId="cb12c537e8289941" providerId="LiveId" clId="{391C6489-694B-4065-999E-FE793FE544D7}" dt="2023-06-13T05:53:02.230" v="396" actId="1076"/>
          <ac:spMkLst>
            <pc:docMk/>
            <pc:sldMk cId="1822093346" sldId="2780"/>
            <ac:spMk id="106" creationId="{07A85A36-03F6-6362-54E3-B977664B3A25}"/>
          </ac:spMkLst>
        </pc:spChg>
        <pc:spChg chg="add mod">
          <ac:chgData name="貴章 石川" userId="cb12c537e8289941" providerId="LiveId" clId="{391C6489-694B-4065-999E-FE793FE544D7}" dt="2023-06-13T05:53:09.983" v="397" actId="1076"/>
          <ac:spMkLst>
            <pc:docMk/>
            <pc:sldMk cId="1822093346" sldId="2780"/>
            <ac:spMk id="107" creationId="{FA89DA1E-9EC5-939F-A954-4C6DC1CD631C}"/>
          </ac:spMkLst>
        </pc:spChg>
        <pc:spChg chg="add mod">
          <ac:chgData name="貴章 石川" userId="cb12c537e8289941" providerId="LiveId" clId="{391C6489-694B-4065-999E-FE793FE544D7}" dt="2023-06-13T05:53:09.983" v="397" actId="1076"/>
          <ac:spMkLst>
            <pc:docMk/>
            <pc:sldMk cId="1822093346" sldId="2780"/>
            <ac:spMk id="108" creationId="{06C11E24-9B1B-359A-2E11-823FE9517411}"/>
          </ac:spMkLst>
        </pc:spChg>
        <pc:spChg chg="add mod">
          <ac:chgData name="貴章 石川" userId="cb12c537e8289941" providerId="LiveId" clId="{391C6489-694B-4065-999E-FE793FE544D7}" dt="2023-06-13T05:53:09.983" v="397" actId="1076"/>
          <ac:spMkLst>
            <pc:docMk/>
            <pc:sldMk cId="1822093346" sldId="2780"/>
            <ac:spMk id="109" creationId="{2A00823E-74CF-B6F0-3348-6DEACEF746D1}"/>
          </ac:spMkLst>
        </pc:spChg>
        <pc:grpChg chg="add del mod">
          <ac:chgData name="貴章 石川" userId="cb12c537e8289941" providerId="LiveId" clId="{391C6489-694B-4065-999E-FE793FE544D7}" dt="2023-06-13T06:35:45.184" v="404" actId="165"/>
          <ac:grpSpMkLst>
            <pc:docMk/>
            <pc:sldMk cId="1822093346" sldId="2780"/>
            <ac:grpSpMk id="5" creationId="{59181A3A-D0F3-B932-4FF6-D4E259F7E027}"/>
          </ac:grpSpMkLst>
        </pc:grpChg>
        <pc:grpChg chg="del">
          <ac:chgData name="貴章 石川" userId="cb12c537e8289941" providerId="LiveId" clId="{391C6489-694B-4065-999E-FE793FE544D7}" dt="2023-06-13T05:50:15.744" v="359" actId="478"/>
          <ac:grpSpMkLst>
            <pc:docMk/>
            <pc:sldMk cId="1822093346" sldId="2780"/>
            <ac:grpSpMk id="25" creationId="{7D218A80-B2EF-AA0A-C09A-6EC736AB9EB3}"/>
          </ac:grpSpMkLst>
        </pc:grpChg>
        <pc:grpChg chg="add del mod">
          <ac:chgData name="貴章 石川" userId="cb12c537e8289941" providerId="LiveId" clId="{391C6489-694B-4065-999E-FE793FE544D7}" dt="2023-06-13T06:35:28.857" v="398" actId="165"/>
          <ac:grpSpMkLst>
            <pc:docMk/>
            <pc:sldMk cId="1822093346" sldId="2780"/>
            <ac:grpSpMk id="41" creationId="{2ABE9124-2EE2-FF2C-65AC-27E704CE25B9}"/>
          </ac:grpSpMkLst>
        </pc:grpChg>
        <pc:grpChg chg="mod topLvl">
          <ac:chgData name="貴章 石川" userId="cb12c537e8289941" providerId="LiveId" clId="{391C6489-694B-4065-999E-FE793FE544D7}" dt="2023-06-13T06:35:28.857" v="398" actId="165"/>
          <ac:grpSpMkLst>
            <pc:docMk/>
            <pc:sldMk cId="1822093346" sldId="2780"/>
            <ac:grpSpMk id="52" creationId="{7720D537-9F24-5345-6CD0-B5452EAE0158}"/>
          </ac:grpSpMkLst>
        </pc:grpChg>
        <pc:grpChg chg="del">
          <ac:chgData name="貴章 石川" userId="cb12c537e8289941" providerId="LiveId" clId="{391C6489-694B-4065-999E-FE793FE544D7}" dt="2023-06-13T05:50:15.744" v="359" actId="478"/>
          <ac:grpSpMkLst>
            <pc:docMk/>
            <pc:sldMk cId="1822093346" sldId="2780"/>
            <ac:grpSpMk id="58" creationId="{18237FDD-7C17-4AAC-7118-48AD2EE477BB}"/>
          </ac:grpSpMkLst>
        </pc:grpChg>
        <pc:grpChg chg="mod topLvl">
          <ac:chgData name="貴章 石川" userId="cb12c537e8289941" providerId="LiveId" clId="{391C6489-694B-4065-999E-FE793FE544D7}" dt="2023-06-13T06:35:28.857" v="398" actId="165"/>
          <ac:grpSpMkLst>
            <pc:docMk/>
            <pc:sldMk cId="1822093346" sldId="2780"/>
            <ac:grpSpMk id="87" creationId="{1712E6B9-3C6F-6222-3624-33272DE7111A}"/>
          </ac:grpSpMkLst>
        </pc:grpChg>
        <pc:grpChg chg="mod">
          <ac:chgData name="貴章 石川" userId="cb12c537e8289941" providerId="LiveId" clId="{391C6489-694B-4065-999E-FE793FE544D7}" dt="2023-06-13T06:35:28.857" v="398" actId="165"/>
          <ac:grpSpMkLst>
            <pc:docMk/>
            <pc:sldMk cId="1822093346" sldId="2780"/>
            <ac:grpSpMk id="100" creationId="{4717D5F4-8054-D086-5D40-F2514595C814}"/>
          </ac:grpSpMkLst>
        </pc:grpChg>
        <pc:picChg chg="add mod">
          <ac:chgData name="貴章 石川" userId="cb12c537e8289941" providerId="LiveId" clId="{391C6489-694B-4065-999E-FE793FE544D7}" dt="2023-06-13T06:35:39.347" v="403" actId="1076"/>
          <ac:picMkLst>
            <pc:docMk/>
            <pc:sldMk cId="1822093346" sldId="2780"/>
            <ac:picMk id="3" creationId="{4183C4FE-B8C3-F288-E7CE-E2DEE3BD02DE}"/>
          </ac:picMkLst>
        </pc:picChg>
        <pc:picChg chg="mod topLvl">
          <ac:chgData name="貴章 石川" userId="cb12c537e8289941" providerId="LiveId" clId="{391C6489-694B-4065-999E-FE793FE544D7}" dt="2023-06-13T06:35:45.184" v="404" actId="165"/>
          <ac:picMkLst>
            <pc:docMk/>
            <pc:sldMk cId="1822093346" sldId="2780"/>
            <ac:picMk id="8" creationId="{F6D1BDF4-4ECC-328B-2CA5-5028CC2E49A2}"/>
          </ac:picMkLst>
        </pc:picChg>
        <pc:picChg chg="mod topLvl">
          <ac:chgData name="貴章 石川" userId="cb12c537e8289941" providerId="LiveId" clId="{391C6489-694B-4065-999E-FE793FE544D7}" dt="2023-06-13T06:35:45.184" v="404" actId="165"/>
          <ac:picMkLst>
            <pc:docMk/>
            <pc:sldMk cId="1822093346" sldId="2780"/>
            <ac:picMk id="10" creationId="{0C9F8442-535E-150E-BE65-17FC906F3C91}"/>
          </ac:picMkLst>
        </pc:picChg>
        <pc:picChg chg="mod topLvl">
          <ac:chgData name="貴章 石川" userId="cb12c537e8289941" providerId="LiveId" clId="{391C6489-694B-4065-999E-FE793FE544D7}" dt="2023-06-13T06:35:45.184" v="404" actId="165"/>
          <ac:picMkLst>
            <pc:docMk/>
            <pc:sldMk cId="1822093346" sldId="2780"/>
            <ac:picMk id="11" creationId="{C2327350-AC52-4845-837D-67EA24E72484}"/>
          </ac:picMkLst>
        </pc:picChg>
        <pc:picChg chg="add mod">
          <ac:chgData name="貴章 石川" userId="cb12c537e8289941" providerId="LiveId" clId="{391C6489-694B-4065-999E-FE793FE544D7}" dt="2023-06-13T06:35:54.798" v="407" actId="1076"/>
          <ac:picMkLst>
            <pc:docMk/>
            <pc:sldMk cId="1822093346" sldId="2780"/>
            <ac:picMk id="12" creationId="{6791F74F-23E0-44DC-A876-238EB08DB4A9}"/>
          </ac:picMkLst>
        </pc:picChg>
        <pc:picChg chg="del mod topLvl">
          <ac:chgData name="貴章 石川" userId="cb12c537e8289941" providerId="LiveId" clId="{391C6489-694B-4065-999E-FE793FE544D7}" dt="2023-06-13T06:35:48.677" v="405" actId="478"/>
          <ac:picMkLst>
            <pc:docMk/>
            <pc:sldMk cId="1822093346" sldId="2780"/>
            <ac:picMk id="16" creationId="{EF46499E-A086-49C2-2590-A90592437B9A}"/>
          </ac:picMkLst>
        </pc:picChg>
        <pc:picChg chg="del">
          <ac:chgData name="貴章 石川" userId="cb12c537e8289941" providerId="LiveId" clId="{391C6489-694B-4065-999E-FE793FE544D7}" dt="2023-06-13T05:50:15.744" v="359" actId="478"/>
          <ac:picMkLst>
            <pc:docMk/>
            <pc:sldMk cId="1822093346" sldId="2780"/>
            <ac:picMk id="19" creationId="{78C6725D-F85C-FAEC-80A2-977D211CD3C0}"/>
          </ac:picMkLst>
        </pc:picChg>
        <pc:picChg chg="del">
          <ac:chgData name="貴章 石川" userId="cb12c537e8289941" providerId="LiveId" clId="{391C6489-694B-4065-999E-FE793FE544D7}" dt="2023-06-13T05:50:15.744" v="359" actId="478"/>
          <ac:picMkLst>
            <pc:docMk/>
            <pc:sldMk cId="1822093346" sldId="2780"/>
            <ac:picMk id="22" creationId="{B12EA499-F5A2-70C6-3C70-18AE8B6955BC}"/>
          </ac:picMkLst>
        </pc:picChg>
        <pc:picChg chg="del">
          <ac:chgData name="貴章 石川" userId="cb12c537e8289941" providerId="LiveId" clId="{391C6489-694B-4065-999E-FE793FE544D7}" dt="2023-06-13T05:50:15.744" v="359" actId="478"/>
          <ac:picMkLst>
            <pc:docMk/>
            <pc:sldMk cId="1822093346" sldId="2780"/>
            <ac:picMk id="23" creationId="{384CA20C-6CD6-CE63-9248-1EA8BA8E4956}"/>
          </ac:picMkLst>
        </pc:picChg>
        <pc:picChg chg="mod topLvl">
          <ac:chgData name="貴章 石川" userId="cb12c537e8289941" providerId="LiveId" clId="{391C6489-694B-4065-999E-FE793FE544D7}" dt="2023-06-13T06:35:45.184" v="404" actId="165"/>
          <ac:picMkLst>
            <pc:docMk/>
            <pc:sldMk cId="1822093346" sldId="2780"/>
            <ac:picMk id="29" creationId="{4E13ACCD-A588-5B08-15A5-2B38032E46D1}"/>
          </ac:picMkLst>
        </pc:picChg>
        <pc:picChg chg="del">
          <ac:chgData name="貴章 石川" userId="cb12c537e8289941" providerId="LiveId" clId="{391C6489-694B-4065-999E-FE793FE544D7}" dt="2023-06-13T05:50:15.744" v="359" actId="478"/>
          <ac:picMkLst>
            <pc:docMk/>
            <pc:sldMk cId="1822093346" sldId="2780"/>
            <ac:picMk id="33" creationId="{37C4A013-5754-9B0E-B149-1D4099CACD55}"/>
          </ac:picMkLst>
        </pc:picChg>
        <pc:picChg chg="del">
          <ac:chgData name="貴章 石川" userId="cb12c537e8289941" providerId="LiveId" clId="{391C6489-694B-4065-999E-FE793FE544D7}" dt="2023-06-13T05:50:15.744" v="359" actId="478"/>
          <ac:picMkLst>
            <pc:docMk/>
            <pc:sldMk cId="1822093346" sldId="2780"/>
            <ac:picMk id="43" creationId="{5E829FF0-8D12-48BB-6DB8-4889A01D31EB}"/>
          </ac:picMkLst>
        </pc:picChg>
        <pc:picChg chg="mod topLvl">
          <ac:chgData name="貴章 石川" userId="cb12c537e8289941" providerId="LiveId" clId="{391C6489-694B-4065-999E-FE793FE544D7}" dt="2023-06-13T06:35:28.857" v="398" actId="165"/>
          <ac:picMkLst>
            <pc:docMk/>
            <pc:sldMk cId="1822093346" sldId="2780"/>
            <ac:picMk id="46" creationId="{E2CF1B8A-11C6-1539-42AB-D4BA827270C2}"/>
          </ac:picMkLst>
        </pc:picChg>
        <pc:picChg chg="mod topLvl">
          <ac:chgData name="貴章 石川" userId="cb12c537e8289941" providerId="LiveId" clId="{391C6489-694B-4065-999E-FE793FE544D7}" dt="2023-06-13T06:35:28.857" v="398" actId="165"/>
          <ac:picMkLst>
            <pc:docMk/>
            <pc:sldMk cId="1822093346" sldId="2780"/>
            <ac:picMk id="49" creationId="{5142AA90-519D-4C44-F045-F89D3639FE2B}"/>
          </ac:picMkLst>
        </pc:picChg>
        <pc:picChg chg="mod topLvl">
          <ac:chgData name="貴章 石川" userId="cb12c537e8289941" providerId="LiveId" clId="{391C6489-694B-4065-999E-FE793FE544D7}" dt="2023-06-13T06:35:28.857" v="398" actId="165"/>
          <ac:picMkLst>
            <pc:docMk/>
            <pc:sldMk cId="1822093346" sldId="2780"/>
            <ac:picMk id="50" creationId="{B6E901C3-18CD-B76B-246A-C1EBDA69CFA3}"/>
          </ac:picMkLst>
        </pc:picChg>
        <pc:picChg chg="del">
          <ac:chgData name="貴章 石川" userId="cb12c537e8289941" providerId="LiveId" clId="{391C6489-694B-4065-999E-FE793FE544D7}" dt="2023-06-13T05:50:15.744" v="359" actId="478"/>
          <ac:picMkLst>
            <pc:docMk/>
            <pc:sldMk cId="1822093346" sldId="2780"/>
            <ac:picMk id="64" creationId="{116D7D9A-67A1-5379-2CB3-C158D28996B9}"/>
          </ac:picMkLst>
        </pc:picChg>
        <pc:picChg chg="del mod topLvl">
          <ac:chgData name="貴章 石川" userId="cb12c537e8289941" providerId="LiveId" clId="{391C6489-694B-4065-999E-FE793FE544D7}" dt="2023-06-13T06:35:31.605" v="399" actId="478"/>
          <ac:picMkLst>
            <pc:docMk/>
            <pc:sldMk cId="1822093346" sldId="2780"/>
            <ac:picMk id="76" creationId="{43F3AB0C-3BA7-E95D-0FC1-CBE10E94DD62}"/>
          </ac:picMkLst>
        </pc:picChg>
        <pc:picChg chg="mod topLvl">
          <ac:chgData name="貴章 石川" userId="cb12c537e8289941" providerId="LiveId" clId="{391C6489-694B-4065-999E-FE793FE544D7}" dt="2023-06-13T06:35:28.857" v="398" actId="165"/>
          <ac:picMkLst>
            <pc:docMk/>
            <pc:sldMk cId="1822093346" sldId="2780"/>
            <ac:picMk id="81" creationId="{6CBD380A-3907-A157-7AD0-341DEDF63797}"/>
          </ac:picMkLst>
        </pc:picChg>
        <pc:picChg chg="mod topLvl">
          <ac:chgData name="貴章 石川" userId="cb12c537e8289941" providerId="LiveId" clId="{391C6489-694B-4065-999E-FE793FE544D7}" dt="2023-06-13T06:35:28.857" v="398" actId="165"/>
          <ac:picMkLst>
            <pc:docMk/>
            <pc:sldMk cId="1822093346" sldId="2780"/>
            <ac:picMk id="93" creationId="{3D9AE655-B954-5147-D25A-0ED716386758}"/>
          </ac:picMkLst>
        </pc:picChg>
        <pc:picChg chg="mod">
          <ac:chgData name="貴章 石川" userId="cb12c537e8289941" providerId="LiveId" clId="{391C6489-694B-4065-999E-FE793FE544D7}" dt="2023-06-13T06:35:28.857" v="398" actId="165"/>
          <ac:picMkLst>
            <pc:docMk/>
            <pc:sldMk cId="1822093346" sldId="2780"/>
            <ac:picMk id="103" creationId="{B5B3415A-D7EA-D223-5881-DBA2D46B4588}"/>
          </ac:picMkLst>
        </pc:picChg>
        <pc:picChg chg="mod">
          <ac:chgData name="貴章 石川" userId="cb12c537e8289941" providerId="LiveId" clId="{391C6489-694B-4065-999E-FE793FE544D7}" dt="2023-06-13T06:35:28.857" v="398" actId="165"/>
          <ac:picMkLst>
            <pc:docMk/>
            <pc:sldMk cId="1822093346" sldId="2780"/>
            <ac:picMk id="104" creationId="{CAE63677-A4F2-DA74-DC97-4B649CF07CDA}"/>
          </ac:picMkLst>
        </pc:picChg>
        <pc:picChg chg="mod">
          <ac:chgData name="貴章 石川" userId="cb12c537e8289941" providerId="LiveId" clId="{391C6489-694B-4065-999E-FE793FE544D7}" dt="2023-06-13T06:35:28.857" v="398" actId="165"/>
          <ac:picMkLst>
            <pc:docMk/>
            <pc:sldMk cId="1822093346" sldId="2780"/>
            <ac:picMk id="105" creationId="{E95783AB-61A9-7F20-A829-3DEB6A3381F2}"/>
          </ac:picMkLst>
        </pc:picChg>
        <pc:cxnChg chg="mod topLvl">
          <ac:chgData name="貴章 石川" userId="cb12c537e8289941" providerId="LiveId" clId="{391C6489-694B-4065-999E-FE793FE544D7}" dt="2023-06-13T06:35:48.677" v="405" actId="478"/>
          <ac:cxnSpMkLst>
            <pc:docMk/>
            <pc:sldMk cId="1822093346" sldId="2780"/>
            <ac:cxnSpMk id="18" creationId="{BBB9858F-4B79-9AD2-C6FE-B56FE982564B}"/>
          </ac:cxnSpMkLst>
        </pc:cxnChg>
        <pc:cxnChg chg="mod topLvl">
          <ac:chgData name="貴章 石川" userId="cb12c537e8289941" providerId="LiveId" clId="{391C6489-694B-4065-999E-FE793FE544D7}" dt="2023-06-13T06:35:45.184" v="404" actId="165"/>
          <ac:cxnSpMkLst>
            <pc:docMk/>
            <pc:sldMk cId="1822093346" sldId="2780"/>
            <ac:cxnSpMk id="20" creationId="{792F2A1B-198D-DF16-73A9-ECFE08070097}"/>
          </ac:cxnSpMkLst>
        </pc:cxnChg>
        <pc:cxnChg chg="mod topLvl">
          <ac:chgData name="貴章 石川" userId="cb12c537e8289941" providerId="LiveId" clId="{391C6489-694B-4065-999E-FE793FE544D7}" dt="2023-06-13T06:35:45.184" v="404" actId="165"/>
          <ac:cxnSpMkLst>
            <pc:docMk/>
            <pc:sldMk cId="1822093346" sldId="2780"/>
            <ac:cxnSpMk id="27" creationId="{1EACF316-84B8-0DE2-D341-1AE9D2FDF8DE}"/>
          </ac:cxnSpMkLst>
        </pc:cxnChg>
        <pc:cxnChg chg="mod topLvl">
          <ac:chgData name="貴章 石川" userId="cb12c537e8289941" providerId="LiveId" clId="{391C6489-694B-4065-999E-FE793FE544D7}" dt="2023-06-13T06:35:45.184" v="404" actId="165"/>
          <ac:cxnSpMkLst>
            <pc:docMk/>
            <pc:sldMk cId="1822093346" sldId="2780"/>
            <ac:cxnSpMk id="28" creationId="{70826214-4AB6-B762-0009-2B3CACBAD4EE}"/>
          </ac:cxnSpMkLst>
        </pc:cxnChg>
        <pc:cxnChg chg="mod topLvl">
          <ac:chgData name="貴章 石川" userId="cb12c537e8289941" providerId="LiveId" clId="{391C6489-694B-4065-999E-FE793FE544D7}" dt="2023-06-13T06:35:45.184" v="404" actId="165"/>
          <ac:cxnSpMkLst>
            <pc:docMk/>
            <pc:sldMk cId="1822093346" sldId="2780"/>
            <ac:cxnSpMk id="31" creationId="{AE5A9A89-D861-DBF1-F3F7-79AB7F7477A8}"/>
          </ac:cxnSpMkLst>
        </pc:cxnChg>
        <pc:cxnChg chg="del">
          <ac:chgData name="貴章 石川" userId="cb12c537e8289941" providerId="LiveId" clId="{391C6489-694B-4065-999E-FE793FE544D7}" dt="2023-06-13T05:50:15.744" v="359" actId="478"/>
          <ac:cxnSpMkLst>
            <pc:docMk/>
            <pc:sldMk cId="1822093346" sldId="2780"/>
            <ac:cxnSpMk id="35" creationId="{9D51B82E-86F9-BD36-4C35-BFF10AEBB042}"/>
          </ac:cxnSpMkLst>
        </pc:cxnChg>
        <pc:cxnChg chg="del">
          <ac:chgData name="貴章 石川" userId="cb12c537e8289941" providerId="LiveId" clId="{391C6489-694B-4065-999E-FE793FE544D7}" dt="2023-06-13T05:50:15.744" v="359" actId="478"/>
          <ac:cxnSpMkLst>
            <pc:docMk/>
            <pc:sldMk cId="1822093346" sldId="2780"/>
            <ac:cxnSpMk id="36" creationId="{3A209401-2723-07D1-71AC-6EAA6BB63132}"/>
          </ac:cxnSpMkLst>
        </pc:cxnChg>
        <pc:cxnChg chg="del">
          <ac:chgData name="貴章 石川" userId="cb12c537e8289941" providerId="LiveId" clId="{391C6489-694B-4065-999E-FE793FE544D7}" dt="2023-06-13T05:50:15.744" v="359" actId="478"/>
          <ac:cxnSpMkLst>
            <pc:docMk/>
            <pc:sldMk cId="1822093346" sldId="2780"/>
            <ac:cxnSpMk id="37" creationId="{DD441E38-63E4-2053-B180-512643563C5E}"/>
          </ac:cxnSpMkLst>
        </pc:cxnChg>
        <pc:cxnChg chg="del">
          <ac:chgData name="貴章 石川" userId="cb12c537e8289941" providerId="LiveId" clId="{391C6489-694B-4065-999E-FE793FE544D7}" dt="2023-06-13T05:50:15.744" v="359" actId="478"/>
          <ac:cxnSpMkLst>
            <pc:docMk/>
            <pc:sldMk cId="1822093346" sldId="2780"/>
            <ac:cxnSpMk id="39" creationId="{8AE4875D-E823-8E07-6237-90E0C075B1F4}"/>
          </ac:cxnSpMkLst>
        </pc:cxnChg>
        <pc:cxnChg chg="mod topLvl">
          <ac:chgData name="貴章 石川" userId="cb12c537e8289941" providerId="LiveId" clId="{391C6489-694B-4065-999E-FE793FE544D7}" dt="2023-06-13T06:35:48.677" v="405" actId="478"/>
          <ac:cxnSpMkLst>
            <pc:docMk/>
            <pc:sldMk cId="1822093346" sldId="2780"/>
            <ac:cxnSpMk id="40" creationId="{E44CE242-D362-02C2-C3C4-11F513DDA2E6}"/>
          </ac:cxnSpMkLst>
        </pc:cxnChg>
        <pc:cxnChg chg="del">
          <ac:chgData name="貴章 石川" userId="cb12c537e8289941" providerId="LiveId" clId="{391C6489-694B-4065-999E-FE793FE544D7}" dt="2023-06-13T05:50:15.744" v="359" actId="478"/>
          <ac:cxnSpMkLst>
            <pc:docMk/>
            <pc:sldMk cId="1822093346" sldId="2780"/>
            <ac:cxnSpMk id="47" creationId="{79426611-C621-4019-4DB9-5EB435B1272B}"/>
          </ac:cxnSpMkLst>
        </pc:cxnChg>
        <pc:cxnChg chg="del">
          <ac:chgData name="貴章 石川" userId="cb12c537e8289941" providerId="LiveId" clId="{391C6489-694B-4065-999E-FE793FE544D7}" dt="2023-06-13T05:50:15.744" v="359" actId="478"/>
          <ac:cxnSpMkLst>
            <pc:docMk/>
            <pc:sldMk cId="1822093346" sldId="2780"/>
            <ac:cxnSpMk id="55" creationId="{70E7EAA8-5987-4C2F-5CFC-8C65803CFECF}"/>
          </ac:cxnSpMkLst>
        </pc:cxnChg>
        <pc:cxnChg chg="del">
          <ac:chgData name="貴章 石川" userId="cb12c537e8289941" providerId="LiveId" clId="{391C6489-694B-4065-999E-FE793FE544D7}" dt="2023-06-13T05:50:15.744" v="359" actId="478"/>
          <ac:cxnSpMkLst>
            <pc:docMk/>
            <pc:sldMk cId="1822093346" sldId="2780"/>
            <ac:cxnSpMk id="59" creationId="{D491CF50-AC68-ABE8-81FD-0BEF7D677D20}"/>
          </ac:cxnSpMkLst>
        </pc:cxnChg>
        <pc:cxnChg chg="del">
          <ac:chgData name="貴章 石川" userId="cb12c537e8289941" providerId="LiveId" clId="{391C6489-694B-4065-999E-FE793FE544D7}" dt="2023-06-13T05:50:15.744" v="359" actId="478"/>
          <ac:cxnSpMkLst>
            <pc:docMk/>
            <pc:sldMk cId="1822093346" sldId="2780"/>
            <ac:cxnSpMk id="60" creationId="{BB7D28F1-63AE-010E-7CD5-D96416202692}"/>
          </ac:cxnSpMkLst>
        </pc:cxnChg>
        <pc:cxnChg chg="mod topLvl">
          <ac:chgData name="貴章 石川" userId="cb12c537e8289941" providerId="LiveId" clId="{391C6489-694B-4065-999E-FE793FE544D7}" dt="2023-06-13T06:35:31.605" v="399" actId="478"/>
          <ac:cxnSpMkLst>
            <pc:docMk/>
            <pc:sldMk cId="1822093346" sldId="2780"/>
            <ac:cxnSpMk id="77" creationId="{55D36EB0-A89D-0DC9-649A-080A9EB36C80}"/>
          </ac:cxnSpMkLst>
        </pc:cxnChg>
        <pc:cxnChg chg="mod topLvl">
          <ac:chgData name="貴章 石川" userId="cb12c537e8289941" providerId="LiveId" clId="{391C6489-694B-4065-999E-FE793FE544D7}" dt="2023-06-13T06:35:28.857" v="398" actId="165"/>
          <ac:cxnSpMkLst>
            <pc:docMk/>
            <pc:sldMk cId="1822093346" sldId="2780"/>
            <ac:cxnSpMk id="78" creationId="{2B7F12FC-711D-D2F1-E96B-88A9A276271B}"/>
          </ac:cxnSpMkLst>
        </pc:cxnChg>
        <pc:cxnChg chg="mod topLvl">
          <ac:chgData name="貴章 石川" userId="cb12c537e8289941" providerId="LiveId" clId="{391C6489-694B-4065-999E-FE793FE544D7}" dt="2023-06-13T06:35:28.857" v="398" actId="165"/>
          <ac:cxnSpMkLst>
            <pc:docMk/>
            <pc:sldMk cId="1822093346" sldId="2780"/>
            <ac:cxnSpMk id="79" creationId="{C077D407-EFF0-4C82-5162-6DACA3B31EE4}"/>
          </ac:cxnSpMkLst>
        </pc:cxnChg>
        <pc:cxnChg chg="mod topLvl">
          <ac:chgData name="貴章 石川" userId="cb12c537e8289941" providerId="LiveId" clId="{391C6489-694B-4065-999E-FE793FE544D7}" dt="2023-06-13T06:35:28.857" v="398" actId="165"/>
          <ac:cxnSpMkLst>
            <pc:docMk/>
            <pc:sldMk cId="1822093346" sldId="2780"/>
            <ac:cxnSpMk id="80" creationId="{5B672E51-E295-9549-E48E-5C78BD6EB7C1}"/>
          </ac:cxnSpMkLst>
        </pc:cxnChg>
        <pc:cxnChg chg="mod topLvl">
          <ac:chgData name="貴章 石川" userId="cb12c537e8289941" providerId="LiveId" clId="{391C6489-694B-4065-999E-FE793FE544D7}" dt="2023-06-13T06:35:28.857" v="398" actId="165"/>
          <ac:cxnSpMkLst>
            <pc:docMk/>
            <pc:sldMk cId="1822093346" sldId="2780"/>
            <ac:cxnSpMk id="83" creationId="{2EFBE026-9316-9180-2387-F58962B5DD72}"/>
          </ac:cxnSpMkLst>
        </pc:cxnChg>
        <pc:cxnChg chg="mod topLvl">
          <ac:chgData name="貴章 石川" userId="cb12c537e8289941" providerId="LiveId" clId="{391C6489-694B-4065-999E-FE793FE544D7}" dt="2023-06-13T06:35:28.857" v="398" actId="165"/>
          <ac:cxnSpMkLst>
            <pc:docMk/>
            <pc:sldMk cId="1822093346" sldId="2780"/>
            <ac:cxnSpMk id="85" creationId="{343DA999-2E79-821B-4523-443CC0DAEB3A}"/>
          </ac:cxnSpMkLst>
        </pc:cxnChg>
        <pc:cxnChg chg="mod topLvl">
          <ac:chgData name="貴章 石川" userId="cb12c537e8289941" providerId="LiveId" clId="{391C6489-694B-4065-999E-FE793FE544D7}" dt="2023-06-13T06:35:28.857" v="398" actId="165"/>
          <ac:cxnSpMkLst>
            <pc:docMk/>
            <pc:sldMk cId="1822093346" sldId="2780"/>
            <ac:cxnSpMk id="88" creationId="{0C2D3798-9378-FDA2-1624-677AEAF7BAC2}"/>
          </ac:cxnSpMkLst>
        </pc:cxnChg>
        <pc:cxnChg chg="mod topLvl">
          <ac:chgData name="貴章 石川" userId="cb12c537e8289941" providerId="LiveId" clId="{391C6489-694B-4065-999E-FE793FE544D7}" dt="2023-06-13T06:35:28.857" v="398" actId="165"/>
          <ac:cxnSpMkLst>
            <pc:docMk/>
            <pc:sldMk cId="1822093346" sldId="2780"/>
            <ac:cxnSpMk id="89" creationId="{C20318C7-2100-1701-18EA-5186958AC136}"/>
          </ac:cxnSpMkLst>
        </pc:cxnChg>
      </pc:sldChg>
      <pc:sldChg chg="addSp delSp modSp mod modTransition chgLayout">
        <pc:chgData name="貴章 石川" userId="cb12c537e8289941" providerId="LiveId" clId="{391C6489-694B-4065-999E-FE793FE544D7}" dt="2023-07-18T05:33:00.286" v="437"/>
        <pc:sldMkLst>
          <pc:docMk/>
          <pc:sldMk cId="1486288644" sldId="2781"/>
        </pc:sldMkLst>
        <pc:spChg chg="mod ord">
          <ac:chgData name="貴章 石川" userId="cb12c537e8289941" providerId="LiveId" clId="{391C6489-694B-4065-999E-FE793FE544D7}" dt="2023-07-18T05:32:39.273" v="435" actId="6264"/>
          <ac:spMkLst>
            <pc:docMk/>
            <pc:sldMk cId="1486288644" sldId="2781"/>
            <ac:spMk id="2" creationId="{131518D3-903B-E352-D247-DBD802ED9A9E}"/>
          </ac:spMkLst>
        </pc:spChg>
        <pc:spChg chg="add del mod">
          <ac:chgData name="貴章 石川" userId="cb12c537e8289941" providerId="LiveId" clId="{391C6489-694B-4065-999E-FE793FE544D7}" dt="2023-07-18T05:32:39.273" v="435" actId="6264"/>
          <ac:spMkLst>
            <pc:docMk/>
            <pc:sldMk cId="1486288644" sldId="2781"/>
            <ac:spMk id="3" creationId="{E46F0DF8-E4AC-E3CC-E94A-1FFA27B566FD}"/>
          </ac:spMkLst>
        </pc:spChg>
      </pc:sldChg>
      <pc:sldChg chg="addSp delSp modSp mod modTransition chgLayout">
        <pc:chgData name="貴章 石川" userId="cb12c537e8289941" providerId="LiveId" clId="{391C6489-694B-4065-999E-FE793FE544D7}" dt="2023-07-18T05:33:00.286" v="437"/>
        <pc:sldMkLst>
          <pc:docMk/>
          <pc:sldMk cId="1216121929" sldId="2782"/>
        </pc:sldMkLst>
        <pc:spChg chg="mod ord">
          <ac:chgData name="貴章 石川" userId="cb12c537e8289941" providerId="LiveId" clId="{391C6489-694B-4065-999E-FE793FE544D7}" dt="2023-07-18T05:32:39.273" v="435" actId="6264"/>
          <ac:spMkLst>
            <pc:docMk/>
            <pc:sldMk cId="1216121929" sldId="2782"/>
            <ac:spMk id="3" creationId="{7863A9A3-E0B3-8739-3ACF-8C98AE43B15C}"/>
          </ac:spMkLst>
        </pc:spChg>
        <pc:spChg chg="add del mod">
          <ac:chgData name="貴章 石川" userId="cb12c537e8289941" providerId="LiveId" clId="{391C6489-694B-4065-999E-FE793FE544D7}" dt="2023-07-18T05:32:39.273" v="435" actId="6264"/>
          <ac:spMkLst>
            <pc:docMk/>
            <pc:sldMk cId="1216121929" sldId="2782"/>
            <ac:spMk id="5" creationId="{B6874BE2-80CA-6563-E720-6EA64D35C604}"/>
          </ac:spMkLst>
        </pc:spChg>
        <pc:spChg chg="add del mod ord">
          <ac:chgData name="貴章 石川" userId="cb12c537e8289941" providerId="LiveId" clId="{391C6489-694B-4065-999E-FE793FE544D7}" dt="2023-07-18T05:32:39.273" v="435" actId="6264"/>
          <ac:spMkLst>
            <pc:docMk/>
            <pc:sldMk cId="1216121929" sldId="2782"/>
            <ac:spMk id="7" creationId="{54A5CD3E-DB91-63DA-42E3-53BA481323E1}"/>
          </ac:spMkLst>
        </pc:spChg>
      </pc:sldChg>
      <pc:sldChg chg="addSp delSp modSp mod modTransition chgLayout">
        <pc:chgData name="貴章 石川" userId="cb12c537e8289941" providerId="LiveId" clId="{391C6489-694B-4065-999E-FE793FE544D7}" dt="2023-07-18T05:33:00.286" v="437"/>
        <pc:sldMkLst>
          <pc:docMk/>
          <pc:sldMk cId="3338985959" sldId="2783"/>
        </pc:sldMkLst>
        <pc:spChg chg="mod ord">
          <ac:chgData name="貴章 石川" userId="cb12c537e8289941" providerId="LiveId" clId="{391C6489-694B-4065-999E-FE793FE544D7}" dt="2023-07-18T05:32:39.273" v="435" actId="6264"/>
          <ac:spMkLst>
            <pc:docMk/>
            <pc:sldMk cId="3338985959" sldId="2783"/>
            <ac:spMk id="2" creationId="{D5FEB34E-A48A-F4B6-61CC-9207A4E330C4}"/>
          </ac:spMkLst>
        </pc:spChg>
        <pc:spChg chg="add del mod">
          <ac:chgData name="貴章 石川" userId="cb12c537e8289941" providerId="LiveId" clId="{391C6489-694B-4065-999E-FE793FE544D7}" dt="2023-07-18T05:32:39.273" v="435" actId="6264"/>
          <ac:spMkLst>
            <pc:docMk/>
            <pc:sldMk cId="3338985959" sldId="2783"/>
            <ac:spMk id="3" creationId="{C8306F05-2990-CB61-54EE-9118FD788CC2}"/>
          </ac:spMkLst>
        </pc:spChg>
      </pc:sldChg>
      <pc:sldChg chg="addSp delSp modSp mod ord modTransition chgLayout">
        <pc:chgData name="貴章 石川" userId="cb12c537e8289941" providerId="LiveId" clId="{391C6489-694B-4065-999E-FE793FE544D7}" dt="2023-07-18T05:33:00.286" v="437"/>
        <pc:sldMkLst>
          <pc:docMk/>
          <pc:sldMk cId="2999804434" sldId="2786"/>
        </pc:sldMkLst>
        <pc:spChg chg="add del mod">
          <ac:chgData name="貴章 石川" userId="cb12c537e8289941" providerId="LiveId" clId="{391C6489-694B-4065-999E-FE793FE544D7}" dt="2023-07-18T05:32:39.273" v="435" actId="6264"/>
          <ac:spMkLst>
            <pc:docMk/>
            <pc:sldMk cId="2999804434" sldId="2786"/>
            <ac:spMk id="2" creationId="{872880DC-D1C6-208E-A93C-C81768278A18}"/>
          </ac:spMkLst>
        </pc:spChg>
        <pc:spChg chg="mod ord">
          <ac:chgData name="貴章 石川" userId="cb12c537e8289941" providerId="LiveId" clId="{391C6489-694B-4065-999E-FE793FE544D7}" dt="2023-07-18T05:32:39.273" v="435" actId="6264"/>
          <ac:spMkLst>
            <pc:docMk/>
            <pc:sldMk cId="2999804434" sldId="2786"/>
            <ac:spMk id="3" creationId="{0F488F9F-7BFA-FB76-B689-D623FA8B2A73}"/>
          </ac:spMkLst>
        </pc:spChg>
        <pc:spChg chg="add del mod ord">
          <ac:chgData name="貴章 石川" userId="cb12c537e8289941" providerId="LiveId" clId="{391C6489-694B-4065-999E-FE793FE544D7}" dt="2023-07-18T05:32:39.273" v="435" actId="6264"/>
          <ac:spMkLst>
            <pc:docMk/>
            <pc:sldMk cId="2999804434" sldId="2786"/>
            <ac:spMk id="4" creationId="{E09060C5-8CC6-D966-26C8-34965D9144D1}"/>
          </ac:spMkLst>
        </pc:spChg>
      </pc:sldChg>
      <pc:sldChg chg="addSp delSp modSp mod modTransition chgLayout">
        <pc:chgData name="貴章 石川" userId="cb12c537e8289941" providerId="LiveId" clId="{391C6489-694B-4065-999E-FE793FE544D7}" dt="2023-07-18T05:33:00.286" v="437"/>
        <pc:sldMkLst>
          <pc:docMk/>
          <pc:sldMk cId="2137872071" sldId="2787"/>
        </pc:sldMkLst>
        <pc:spChg chg="mod ord">
          <ac:chgData name="貴章 石川" userId="cb12c537e8289941" providerId="LiveId" clId="{391C6489-694B-4065-999E-FE793FE544D7}" dt="2023-07-18T05:32:39.273" v="435" actId="6264"/>
          <ac:spMkLst>
            <pc:docMk/>
            <pc:sldMk cId="2137872071" sldId="2787"/>
            <ac:spMk id="2" creationId="{9E2E8F6F-591D-0C39-8C14-567B77FBAD51}"/>
          </ac:spMkLst>
        </pc:spChg>
        <pc:spChg chg="add del mod">
          <ac:chgData name="貴章 石川" userId="cb12c537e8289941" providerId="LiveId" clId="{391C6489-694B-4065-999E-FE793FE544D7}" dt="2023-07-18T05:32:39.273" v="435" actId="6264"/>
          <ac:spMkLst>
            <pc:docMk/>
            <pc:sldMk cId="2137872071" sldId="2787"/>
            <ac:spMk id="3" creationId="{D3EB26A7-B3B4-6B7D-8D2E-8D3D2B04B24E}"/>
          </ac:spMkLst>
        </pc:spChg>
      </pc:sldChg>
      <pc:sldChg chg="addSp delSp modSp mod modTransition chgLayout">
        <pc:chgData name="貴章 石川" userId="cb12c537e8289941" providerId="LiveId" clId="{391C6489-694B-4065-999E-FE793FE544D7}" dt="2023-07-18T05:33:00.286" v="437"/>
        <pc:sldMkLst>
          <pc:docMk/>
          <pc:sldMk cId="3959271781" sldId="2790"/>
        </pc:sldMkLst>
        <pc:spChg chg="add del mod">
          <ac:chgData name="貴章 石川" userId="cb12c537e8289941" providerId="LiveId" clId="{391C6489-694B-4065-999E-FE793FE544D7}" dt="2023-07-18T05:32:39.273" v="435" actId="6264"/>
          <ac:spMkLst>
            <pc:docMk/>
            <pc:sldMk cId="3959271781" sldId="2790"/>
            <ac:spMk id="2" creationId="{6258804C-9DFA-9FCD-FB88-F76C876013A6}"/>
          </ac:spMkLst>
        </pc:spChg>
        <pc:spChg chg="mod ord">
          <ac:chgData name="貴章 石川" userId="cb12c537e8289941" providerId="LiveId" clId="{391C6489-694B-4065-999E-FE793FE544D7}" dt="2023-07-18T05:32:39.273" v="435" actId="6264"/>
          <ac:spMkLst>
            <pc:docMk/>
            <pc:sldMk cId="3959271781" sldId="2790"/>
            <ac:spMk id="3" creationId="{86BFD940-7865-FE2C-D194-C585F28BFA7A}"/>
          </ac:spMkLst>
        </pc:spChg>
        <pc:spChg chg="add del mod ord">
          <ac:chgData name="貴章 石川" userId="cb12c537e8289941" providerId="LiveId" clId="{391C6489-694B-4065-999E-FE793FE544D7}" dt="2023-07-18T05:32:39.273" v="435" actId="6264"/>
          <ac:spMkLst>
            <pc:docMk/>
            <pc:sldMk cId="3959271781" sldId="2790"/>
            <ac:spMk id="4" creationId="{08BB835F-E8AE-F705-01A1-E7DE09755B16}"/>
          </ac:spMkLst>
        </pc:spChg>
      </pc:sldChg>
      <pc:sldChg chg="addSp delSp modSp mod modTransition chgLayout">
        <pc:chgData name="貴章 石川" userId="cb12c537e8289941" providerId="LiveId" clId="{391C6489-694B-4065-999E-FE793FE544D7}" dt="2023-07-18T05:33:00.286" v="437"/>
        <pc:sldMkLst>
          <pc:docMk/>
          <pc:sldMk cId="2474452706" sldId="2795"/>
        </pc:sldMkLst>
        <pc:spChg chg="add del mod">
          <ac:chgData name="貴章 石川" userId="cb12c537e8289941" providerId="LiveId" clId="{391C6489-694B-4065-999E-FE793FE544D7}" dt="2023-07-18T05:32:39.273" v="435" actId="6264"/>
          <ac:spMkLst>
            <pc:docMk/>
            <pc:sldMk cId="2474452706" sldId="2795"/>
            <ac:spMk id="2" creationId="{2685A6D3-F04D-5B28-FEFF-0D6FACA8F465}"/>
          </ac:spMkLst>
        </pc:spChg>
        <pc:spChg chg="mod ord">
          <ac:chgData name="貴章 石川" userId="cb12c537e8289941" providerId="LiveId" clId="{391C6489-694B-4065-999E-FE793FE544D7}" dt="2023-07-18T05:32:39.273" v="435" actId="6264"/>
          <ac:spMkLst>
            <pc:docMk/>
            <pc:sldMk cId="2474452706" sldId="2795"/>
            <ac:spMk id="3" creationId="{6FA39B3F-1082-408D-CD4C-1787562005B9}"/>
          </ac:spMkLst>
        </pc:spChg>
        <pc:spChg chg="add del mod ord">
          <ac:chgData name="貴章 石川" userId="cb12c537e8289941" providerId="LiveId" clId="{391C6489-694B-4065-999E-FE793FE544D7}" dt="2023-07-18T05:32:39.273" v="435" actId="6264"/>
          <ac:spMkLst>
            <pc:docMk/>
            <pc:sldMk cId="2474452706" sldId="2795"/>
            <ac:spMk id="32" creationId="{8C40068D-4590-B03B-3BE7-613F9F2A081A}"/>
          </ac:spMkLst>
        </pc:spChg>
      </pc:sldChg>
      <pc:sldChg chg="addSp delSp modSp mod modTransition chgLayout">
        <pc:chgData name="貴章 石川" userId="cb12c537e8289941" providerId="LiveId" clId="{391C6489-694B-4065-999E-FE793FE544D7}" dt="2023-07-18T05:33:00.286" v="437"/>
        <pc:sldMkLst>
          <pc:docMk/>
          <pc:sldMk cId="873013225" sldId="2796"/>
        </pc:sldMkLst>
        <pc:spChg chg="add del mod">
          <ac:chgData name="貴章 石川" userId="cb12c537e8289941" providerId="LiveId" clId="{391C6489-694B-4065-999E-FE793FE544D7}" dt="2023-07-18T05:32:39.273" v="435" actId="6264"/>
          <ac:spMkLst>
            <pc:docMk/>
            <pc:sldMk cId="873013225" sldId="2796"/>
            <ac:spMk id="2" creationId="{18CDA995-5D02-919E-4648-D40F024A3B54}"/>
          </ac:spMkLst>
        </pc:spChg>
        <pc:spChg chg="mod ord">
          <ac:chgData name="貴章 石川" userId="cb12c537e8289941" providerId="LiveId" clId="{391C6489-694B-4065-999E-FE793FE544D7}" dt="2023-07-18T05:32:39.273" v="435" actId="6264"/>
          <ac:spMkLst>
            <pc:docMk/>
            <pc:sldMk cId="873013225" sldId="2796"/>
            <ac:spMk id="3" creationId="{DCE13C36-DF5C-9BFA-75D8-8A4235CBAFFB}"/>
          </ac:spMkLst>
        </pc:spChg>
      </pc:sldChg>
      <pc:sldChg chg="addSp delSp modSp mod ord modTransition chgLayout">
        <pc:chgData name="貴章 石川" userId="cb12c537e8289941" providerId="LiveId" clId="{391C6489-694B-4065-999E-FE793FE544D7}" dt="2023-07-18T05:33:00.286" v="437"/>
        <pc:sldMkLst>
          <pc:docMk/>
          <pc:sldMk cId="3416734558" sldId="2798"/>
        </pc:sldMkLst>
        <pc:spChg chg="mod ord">
          <ac:chgData name="貴章 石川" userId="cb12c537e8289941" providerId="LiveId" clId="{391C6489-694B-4065-999E-FE793FE544D7}" dt="2023-07-18T05:32:39.273" v="435" actId="6264"/>
          <ac:spMkLst>
            <pc:docMk/>
            <pc:sldMk cId="3416734558" sldId="2798"/>
            <ac:spMk id="3" creationId="{0F488F9F-7BFA-FB76-B689-D623FA8B2A73}"/>
          </ac:spMkLst>
        </pc:spChg>
        <pc:spChg chg="add del mod">
          <ac:chgData name="貴章 石川" userId="cb12c537e8289941" providerId="LiveId" clId="{391C6489-694B-4065-999E-FE793FE544D7}" dt="2023-07-18T05:32:39.273" v="435" actId="6264"/>
          <ac:spMkLst>
            <pc:docMk/>
            <pc:sldMk cId="3416734558" sldId="2798"/>
            <ac:spMk id="4" creationId="{F47B8D04-DCEB-4F34-8CFB-0FA7140C8AEC}"/>
          </ac:spMkLst>
        </pc:spChg>
        <pc:spChg chg="add del mod ord">
          <ac:chgData name="貴章 石川" userId="cb12c537e8289941" providerId="LiveId" clId="{391C6489-694B-4065-999E-FE793FE544D7}" dt="2023-07-18T05:32:39.273" v="435" actId="6264"/>
          <ac:spMkLst>
            <pc:docMk/>
            <pc:sldMk cId="3416734558" sldId="2798"/>
            <ac:spMk id="5" creationId="{B9A0D144-C990-9D9A-75A2-302E25BBFFD7}"/>
          </ac:spMkLst>
        </pc:spChg>
      </pc:sldChg>
      <pc:sldChg chg="addSp delSp modSp mod modTransition chgLayout">
        <pc:chgData name="貴章 石川" userId="cb12c537e8289941" providerId="LiveId" clId="{391C6489-694B-4065-999E-FE793FE544D7}" dt="2023-07-18T05:33:00.286" v="437"/>
        <pc:sldMkLst>
          <pc:docMk/>
          <pc:sldMk cId="2703617919" sldId="2799"/>
        </pc:sldMkLst>
        <pc:spChg chg="add del mod">
          <ac:chgData name="貴章 石川" userId="cb12c537e8289941" providerId="LiveId" clId="{391C6489-694B-4065-999E-FE793FE544D7}" dt="2023-07-18T05:32:39.273" v="435" actId="6264"/>
          <ac:spMkLst>
            <pc:docMk/>
            <pc:sldMk cId="2703617919" sldId="2799"/>
            <ac:spMk id="2" creationId="{F9CF2629-E440-4F2E-9CA9-869AF2E0105D}"/>
          </ac:spMkLst>
        </pc:spChg>
        <pc:spChg chg="mod ord">
          <ac:chgData name="貴章 石川" userId="cb12c537e8289941" providerId="LiveId" clId="{391C6489-694B-4065-999E-FE793FE544D7}" dt="2023-07-18T05:32:39.273" v="435" actId="6264"/>
          <ac:spMkLst>
            <pc:docMk/>
            <pc:sldMk cId="2703617919" sldId="2799"/>
            <ac:spMk id="3" creationId="{3251375C-AC3F-76AE-9C59-5D0A9086BE19}"/>
          </ac:spMkLst>
        </pc:spChg>
      </pc:sldChg>
      <pc:sldChg chg="addSp delSp modSp mod modTransition chgLayout">
        <pc:chgData name="貴章 石川" userId="cb12c537e8289941" providerId="LiveId" clId="{391C6489-694B-4065-999E-FE793FE544D7}" dt="2023-07-18T05:33:00.286" v="437"/>
        <pc:sldMkLst>
          <pc:docMk/>
          <pc:sldMk cId="4060197262" sldId="2805"/>
        </pc:sldMkLst>
        <pc:spChg chg="add del mod">
          <ac:chgData name="貴章 石川" userId="cb12c537e8289941" providerId="LiveId" clId="{391C6489-694B-4065-999E-FE793FE544D7}" dt="2023-07-18T05:32:39.273" v="435" actId="6264"/>
          <ac:spMkLst>
            <pc:docMk/>
            <pc:sldMk cId="4060197262" sldId="2805"/>
            <ac:spMk id="2" creationId="{DA5F6B3F-5AA6-A061-67DE-AB61D52571CC}"/>
          </ac:spMkLst>
        </pc:spChg>
        <pc:spChg chg="mod ord">
          <ac:chgData name="貴章 石川" userId="cb12c537e8289941" providerId="LiveId" clId="{391C6489-694B-4065-999E-FE793FE544D7}" dt="2023-07-18T05:32:39.273" v="435" actId="6264"/>
          <ac:spMkLst>
            <pc:docMk/>
            <pc:sldMk cId="4060197262" sldId="2805"/>
            <ac:spMk id="3" creationId="{FA87980B-9034-12A3-24F9-29B49FC53660}"/>
          </ac:spMkLst>
        </pc:spChg>
        <pc:spChg chg="add del mod ord">
          <ac:chgData name="貴章 石川" userId="cb12c537e8289941" providerId="LiveId" clId="{391C6489-694B-4065-999E-FE793FE544D7}" dt="2023-07-18T05:32:39.273" v="435" actId="6264"/>
          <ac:spMkLst>
            <pc:docMk/>
            <pc:sldMk cId="4060197262" sldId="2805"/>
            <ac:spMk id="14" creationId="{3BA51F31-DF2D-05F2-7E1A-009C91C92FC1}"/>
          </ac:spMkLst>
        </pc:spChg>
      </pc:sldChg>
      <pc:sldChg chg="del">
        <pc:chgData name="貴章 石川" userId="cb12c537e8289941" providerId="LiveId" clId="{391C6489-694B-4065-999E-FE793FE544D7}" dt="2023-06-20T01:52:45.627" v="409" actId="2696"/>
        <pc:sldMkLst>
          <pc:docMk/>
          <pc:sldMk cId="3990928562" sldId="2806"/>
        </pc:sldMkLst>
      </pc:sldChg>
      <pc:sldChg chg="addSp delSp modSp mod modTransition chgLayout">
        <pc:chgData name="貴章 石川" userId="cb12c537e8289941" providerId="LiveId" clId="{391C6489-694B-4065-999E-FE793FE544D7}" dt="2023-07-18T05:33:00.286" v="437"/>
        <pc:sldMkLst>
          <pc:docMk/>
          <pc:sldMk cId="164017100" sldId="2807"/>
        </pc:sldMkLst>
        <pc:spChg chg="mod ord">
          <ac:chgData name="貴章 石川" userId="cb12c537e8289941" providerId="LiveId" clId="{391C6489-694B-4065-999E-FE793FE544D7}" dt="2023-07-18T05:32:39.273" v="435" actId="6264"/>
          <ac:spMkLst>
            <pc:docMk/>
            <pc:sldMk cId="164017100" sldId="2807"/>
            <ac:spMk id="2" creationId="{9AE375A0-FBBE-EED4-10E1-B4DBF485DCFC}"/>
          </ac:spMkLst>
        </pc:spChg>
        <pc:spChg chg="add del mod">
          <ac:chgData name="貴章 石川" userId="cb12c537e8289941" providerId="LiveId" clId="{391C6489-694B-4065-999E-FE793FE544D7}" dt="2023-07-18T05:32:39.273" v="435" actId="6264"/>
          <ac:spMkLst>
            <pc:docMk/>
            <pc:sldMk cId="164017100" sldId="2807"/>
            <ac:spMk id="3" creationId="{2BA46B78-6AEE-F5D5-E60A-B2EDD32615C9}"/>
          </ac:spMkLst>
        </pc:spChg>
      </pc:sldChg>
      <pc:sldChg chg="del">
        <pc:chgData name="貴章 石川" userId="cb12c537e8289941" providerId="LiveId" clId="{391C6489-694B-4065-999E-FE793FE544D7}" dt="2023-06-13T03:34:00.076" v="257" actId="2696"/>
        <pc:sldMkLst>
          <pc:docMk/>
          <pc:sldMk cId="1407686745" sldId="2810"/>
        </pc:sldMkLst>
      </pc:sldChg>
      <pc:sldChg chg="addSp delSp modSp mod modTransition chgLayout">
        <pc:chgData name="貴章 石川" userId="cb12c537e8289941" providerId="LiveId" clId="{391C6489-694B-4065-999E-FE793FE544D7}" dt="2023-07-18T05:33:00.286" v="437"/>
        <pc:sldMkLst>
          <pc:docMk/>
          <pc:sldMk cId="1595544989" sldId="2811"/>
        </pc:sldMkLst>
        <pc:spChg chg="add del mod">
          <ac:chgData name="貴章 石川" userId="cb12c537e8289941" providerId="LiveId" clId="{391C6489-694B-4065-999E-FE793FE544D7}" dt="2023-07-18T05:32:39.273" v="435" actId="6264"/>
          <ac:spMkLst>
            <pc:docMk/>
            <pc:sldMk cId="1595544989" sldId="2811"/>
            <ac:spMk id="2" creationId="{04FFB37D-5577-F9B6-929F-F87A836C7378}"/>
          </ac:spMkLst>
        </pc:spChg>
        <pc:spChg chg="mod ord">
          <ac:chgData name="貴章 石川" userId="cb12c537e8289941" providerId="LiveId" clId="{391C6489-694B-4065-999E-FE793FE544D7}" dt="2023-07-18T05:32:39.273" v="435" actId="6264"/>
          <ac:spMkLst>
            <pc:docMk/>
            <pc:sldMk cId="1595544989" sldId="2811"/>
            <ac:spMk id="3" creationId="{1C2CD11A-F46C-61EB-3BF5-B66E43DEB472}"/>
          </ac:spMkLst>
        </pc:spChg>
        <pc:spChg chg="add del mod ord">
          <ac:chgData name="貴章 石川" userId="cb12c537e8289941" providerId="LiveId" clId="{391C6489-694B-4065-999E-FE793FE544D7}" dt="2023-07-18T05:32:39.273" v="435" actId="6264"/>
          <ac:spMkLst>
            <pc:docMk/>
            <pc:sldMk cId="1595544989" sldId="2811"/>
            <ac:spMk id="8" creationId="{4378F8FA-9147-3E79-B724-1012DBF1B169}"/>
          </ac:spMkLst>
        </pc:spChg>
      </pc:sldChg>
      <pc:sldChg chg="addSp delSp modSp mod modTransition chgLayout">
        <pc:chgData name="貴章 石川" userId="cb12c537e8289941" providerId="LiveId" clId="{391C6489-694B-4065-999E-FE793FE544D7}" dt="2023-07-18T05:33:00.286" v="437"/>
        <pc:sldMkLst>
          <pc:docMk/>
          <pc:sldMk cId="1709832782" sldId="2812"/>
        </pc:sldMkLst>
        <pc:spChg chg="add del mod">
          <ac:chgData name="貴章 石川" userId="cb12c537e8289941" providerId="LiveId" clId="{391C6489-694B-4065-999E-FE793FE544D7}" dt="2023-07-18T05:32:39.273" v="435" actId="6264"/>
          <ac:spMkLst>
            <pc:docMk/>
            <pc:sldMk cId="1709832782" sldId="2812"/>
            <ac:spMk id="2" creationId="{F6875519-9A8A-BF13-3D92-A423014AF271}"/>
          </ac:spMkLst>
        </pc:spChg>
        <pc:spChg chg="mod ord">
          <ac:chgData name="貴章 石川" userId="cb12c537e8289941" providerId="LiveId" clId="{391C6489-694B-4065-999E-FE793FE544D7}" dt="2023-07-18T05:32:39.273" v="435" actId="6264"/>
          <ac:spMkLst>
            <pc:docMk/>
            <pc:sldMk cId="1709832782" sldId="2812"/>
            <ac:spMk id="3" creationId="{1C2CD11A-F46C-61EB-3BF5-B66E43DEB472}"/>
          </ac:spMkLst>
        </pc:spChg>
        <pc:spChg chg="add del mod ord">
          <ac:chgData name="貴章 石川" userId="cb12c537e8289941" providerId="LiveId" clId="{391C6489-694B-4065-999E-FE793FE544D7}" dt="2023-07-18T05:32:39.273" v="435" actId="6264"/>
          <ac:spMkLst>
            <pc:docMk/>
            <pc:sldMk cId="1709832782" sldId="2812"/>
            <ac:spMk id="4" creationId="{A1ECA6F8-9E27-810E-3F3D-497C1BE49BF5}"/>
          </ac:spMkLst>
        </pc:spChg>
      </pc:sldChg>
      <pc:sldChg chg="addSp delSp modSp mod modTransition chgLayout">
        <pc:chgData name="貴章 石川" userId="cb12c537e8289941" providerId="LiveId" clId="{391C6489-694B-4065-999E-FE793FE544D7}" dt="2023-07-18T05:33:00.286" v="437"/>
        <pc:sldMkLst>
          <pc:docMk/>
          <pc:sldMk cId="2646995475" sldId="2813"/>
        </pc:sldMkLst>
        <pc:spChg chg="add del mod">
          <ac:chgData name="貴章 石川" userId="cb12c537e8289941" providerId="LiveId" clId="{391C6489-694B-4065-999E-FE793FE544D7}" dt="2023-07-18T05:32:39.273" v="435" actId="6264"/>
          <ac:spMkLst>
            <pc:docMk/>
            <pc:sldMk cId="2646995475" sldId="2813"/>
            <ac:spMk id="2" creationId="{55DB1404-B7A3-D562-F115-F045FBB4ABD2}"/>
          </ac:spMkLst>
        </pc:spChg>
        <pc:spChg chg="mod ord">
          <ac:chgData name="貴章 石川" userId="cb12c537e8289941" providerId="LiveId" clId="{391C6489-694B-4065-999E-FE793FE544D7}" dt="2023-07-18T05:32:39.273" v="435" actId="6264"/>
          <ac:spMkLst>
            <pc:docMk/>
            <pc:sldMk cId="2646995475" sldId="2813"/>
            <ac:spMk id="3" creationId="{3F310110-5149-9DB2-F416-B75EB58D1080}"/>
          </ac:spMkLst>
        </pc:spChg>
        <pc:spChg chg="add del mod ord">
          <ac:chgData name="貴章 石川" userId="cb12c537e8289941" providerId="LiveId" clId="{391C6489-694B-4065-999E-FE793FE544D7}" dt="2023-07-18T05:32:39.273" v="435" actId="6264"/>
          <ac:spMkLst>
            <pc:docMk/>
            <pc:sldMk cId="2646995475" sldId="2813"/>
            <ac:spMk id="5" creationId="{7A906A8F-D19F-4B21-F56E-4A7A7409BB79}"/>
          </ac:spMkLst>
        </pc:spChg>
      </pc:sldChg>
      <pc:sldChg chg="addSp delSp modSp mod modTransition chgLayout">
        <pc:chgData name="貴章 石川" userId="cb12c537e8289941" providerId="LiveId" clId="{391C6489-694B-4065-999E-FE793FE544D7}" dt="2023-07-18T05:33:00.286" v="437"/>
        <pc:sldMkLst>
          <pc:docMk/>
          <pc:sldMk cId="201135729" sldId="2814"/>
        </pc:sldMkLst>
        <pc:spChg chg="add del mod">
          <ac:chgData name="貴章 石川" userId="cb12c537e8289941" providerId="LiveId" clId="{391C6489-694B-4065-999E-FE793FE544D7}" dt="2023-07-18T05:32:39.273" v="435" actId="6264"/>
          <ac:spMkLst>
            <pc:docMk/>
            <pc:sldMk cId="201135729" sldId="2814"/>
            <ac:spMk id="2" creationId="{CE35E14E-C8E2-9766-F97A-000D034DA2A0}"/>
          </ac:spMkLst>
        </pc:spChg>
        <pc:spChg chg="mod ord">
          <ac:chgData name="貴章 石川" userId="cb12c537e8289941" providerId="LiveId" clId="{391C6489-694B-4065-999E-FE793FE544D7}" dt="2023-07-18T05:32:39.273" v="435" actId="6264"/>
          <ac:spMkLst>
            <pc:docMk/>
            <pc:sldMk cId="201135729" sldId="2814"/>
            <ac:spMk id="3" creationId="{67D2C3CB-23BF-DF57-00B9-FB5D1B0AED4E}"/>
          </ac:spMkLst>
        </pc:spChg>
        <pc:spChg chg="add del mod ord">
          <ac:chgData name="貴章 石川" userId="cb12c537e8289941" providerId="LiveId" clId="{391C6489-694B-4065-999E-FE793FE544D7}" dt="2023-07-18T05:32:39.273" v="435" actId="6264"/>
          <ac:spMkLst>
            <pc:docMk/>
            <pc:sldMk cId="201135729" sldId="2814"/>
            <ac:spMk id="4" creationId="{266223F0-9FE4-8344-1467-4B1487CE00E0}"/>
          </ac:spMkLst>
        </pc:spChg>
      </pc:sldChg>
      <pc:sldChg chg="addSp delSp modSp mod ord modTransition chgLayout">
        <pc:chgData name="貴章 石川" userId="cb12c537e8289941" providerId="LiveId" clId="{391C6489-694B-4065-999E-FE793FE544D7}" dt="2023-07-18T05:33:00.286" v="437"/>
        <pc:sldMkLst>
          <pc:docMk/>
          <pc:sldMk cId="2087006207" sldId="2815"/>
        </pc:sldMkLst>
        <pc:spChg chg="mod ord">
          <ac:chgData name="貴章 石川" userId="cb12c537e8289941" providerId="LiveId" clId="{391C6489-694B-4065-999E-FE793FE544D7}" dt="2023-07-18T05:32:39.273" v="435" actId="6264"/>
          <ac:spMkLst>
            <pc:docMk/>
            <pc:sldMk cId="2087006207" sldId="2815"/>
            <ac:spMk id="3" creationId="{915495C5-E419-76CC-FE38-3142068F637A}"/>
          </ac:spMkLst>
        </pc:spChg>
        <pc:spChg chg="add del mod">
          <ac:chgData name="貴章 石川" userId="cb12c537e8289941" providerId="LiveId" clId="{391C6489-694B-4065-999E-FE793FE544D7}" dt="2023-07-18T05:32:39.273" v="435" actId="6264"/>
          <ac:spMkLst>
            <pc:docMk/>
            <pc:sldMk cId="2087006207" sldId="2815"/>
            <ac:spMk id="5" creationId="{CFA261D4-4475-F23E-EC95-ABF38A12459A}"/>
          </ac:spMkLst>
        </pc:spChg>
        <pc:spChg chg="add del mod ord">
          <ac:chgData name="貴章 石川" userId="cb12c537e8289941" providerId="LiveId" clId="{391C6489-694B-4065-999E-FE793FE544D7}" dt="2023-07-18T05:32:39.273" v="435" actId="6264"/>
          <ac:spMkLst>
            <pc:docMk/>
            <pc:sldMk cId="2087006207" sldId="2815"/>
            <ac:spMk id="6" creationId="{D3BDC55E-CB4E-5010-EE49-9B3C2AC771F9}"/>
          </ac:spMkLst>
        </pc:spChg>
      </pc:sldChg>
      <pc:sldChg chg="addSp delSp modSp mod modTransition chgLayout">
        <pc:chgData name="貴章 石川" userId="cb12c537e8289941" providerId="LiveId" clId="{391C6489-694B-4065-999E-FE793FE544D7}" dt="2023-07-18T05:33:00.286" v="437"/>
        <pc:sldMkLst>
          <pc:docMk/>
          <pc:sldMk cId="1778749450" sldId="2816"/>
        </pc:sldMkLst>
        <pc:spChg chg="mod ord">
          <ac:chgData name="貴章 石川" userId="cb12c537e8289941" providerId="LiveId" clId="{391C6489-694B-4065-999E-FE793FE544D7}" dt="2023-07-18T05:32:39.273" v="435" actId="6264"/>
          <ac:spMkLst>
            <pc:docMk/>
            <pc:sldMk cId="1778749450" sldId="2816"/>
            <ac:spMk id="2" creationId="{57F3A353-51B2-B0D5-F435-CF56B7ED57A5}"/>
          </ac:spMkLst>
        </pc:spChg>
        <pc:spChg chg="add del mod">
          <ac:chgData name="貴章 石川" userId="cb12c537e8289941" providerId="LiveId" clId="{391C6489-694B-4065-999E-FE793FE544D7}" dt="2023-07-18T05:32:39.273" v="435" actId="6264"/>
          <ac:spMkLst>
            <pc:docMk/>
            <pc:sldMk cId="1778749450" sldId="2816"/>
            <ac:spMk id="3" creationId="{637E8054-905A-B70B-8A70-E3BD9549F5F7}"/>
          </ac:spMkLst>
        </pc:spChg>
        <pc:spChg chg="add del mod ord">
          <ac:chgData name="貴章 石川" userId="cb12c537e8289941" providerId="LiveId" clId="{391C6489-694B-4065-999E-FE793FE544D7}" dt="2023-07-18T05:32:39.273" v="435" actId="6264"/>
          <ac:spMkLst>
            <pc:docMk/>
            <pc:sldMk cId="1778749450" sldId="2816"/>
            <ac:spMk id="4" creationId="{87093B87-6BD8-33B2-B102-49C8698256AF}"/>
          </ac:spMkLst>
        </pc:spChg>
      </pc:sldChg>
      <pc:sldChg chg="addSp delSp modSp mod modTransition chgLayout">
        <pc:chgData name="貴章 石川" userId="cb12c537e8289941" providerId="LiveId" clId="{391C6489-694B-4065-999E-FE793FE544D7}" dt="2023-07-18T05:33:00.286" v="437"/>
        <pc:sldMkLst>
          <pc:docMk/>
          <pc:sldMk cId="2082382698" sldId="2817"/>
        </pc:sldMkLst>
        <pc:spChg chg="mod ord">
          <ac:chgData name="貴章 石川" userId="cb12c537e8289941" providerId="LiveId" clId="{391C6489-694B-4065-999E-FE793FE544D7}" dt="2023-07-18T05:32:39.273" v="435" actId="6264"/>
          <ac:spMkLst>
            <pc:docMk/>
            <pc:sldMk cId="2082382698" sldId="2817"/>
            <ac:spMk id="2" creationId="{57F3A353-51B2-B0D5-F435-CF56B7ED57A5}"/>
          </ac:spMkLst>
        </pc:spChg>
        <pc:spChg chg="add del mod">
          <ac:chgData name="貴章 石川" userId="cb12c537e8289941" providerId="LiveId" clId="{391C6489-694B-4065-999E-FE793FE544D7}" dt="2023-07-18T05:32:39.273" v="435" actId="6264"/>
          <ac:spMkLst>
            <pc:docMk/>
            <pc:sldMk cId="2082382698" sldId="2817"/>
            <ac:spMk id="3" creationId="{EBEC2EEF-48D4-0495-5808-004CE52792FA}"/>
          </ac:spMkLst>
        </pc:spChg>
        <pc:spChg chg="add del mod ord">
          <ac:chgData name="貴章 石川" userId="cb12c537e8289941" providerId="LiveId" clId="{391C6489-694B-4065-999E-FE793FE544D7}" dt="2023-07-18T05:32:39.273" v="435" actId="6264"/>
          <ac:spMkLst>
            <pc:docMk/>
            <pc:sldMk cId="2082382698" sldId="2817"/>
            <ac:spMk id="4" creationId="{AC435065-E04F-3505-EE7C-213C7A6D2ACB}"/>
          </ac:spMkLst>
        </pc:spChg>
      </pc:sldChg>
      <pc:sldChg chg="addSp delSp modSp mod modTransition chgLayout">
        <pc:chgData name="貴章 石川" userId="cb12c537e8289941" providerId="LiveId" clId="{391C6489-694B-4065-999E-FE793FE544D7}" dt="2023-07-18T05:33:00.286" v="437"/>
        <pc:sldMkLst>
          <pc:docMk/>
          <pc:sldMk cId="1860722773" sldId="2820"/>
        </pc:sldMkLst>
        <pc:spChg chg="add del mod">
          <ac:chgData name="貴章 石川" userId="cb12c537e8289941" providerId="LiveId" clId="{391C6489-694B-4065-999E-FE793FE544D7}" dt="2023-07-18T05:32:39.273" v="435" actId="6264"/>
          <ac:spMkLst>
            <pc:docMk/>
            <pc:sldMk cId="1860722773" sldId="2820"/>
            <ac:spMk id="2" creationId="{6DEF596C-56D1-7554-3444-827D425620CF}"/>
          </ac:spMkLst>
        </pc:spChg>
        <pc:spChg chg="mod ord">
          <ac:chgData name="貴章 石川" userId="cb12c537e8289941" providerId="LiveId" clId="{391C6489-694B-4065-999E-FE793FE544D7}" dt="2023-07-18T05:32:39.273" v="435" actId="6264"/>
          <ac:spMkLst>
            <pc:docMk/>
            <pc:sldMk cId="1860722773" sldId="2820"/>
            <ac:spMk id="3" creationId="{99047718-93ED-A547-D0DC-257C481DEA1F}"/>
          </ac:spMkLst>
        </pc:spChg>
        <pc:spChg chg="mod">
          <ac:chgData name="貴章 石川" userId="cb12c537e8289941" providerId="LiveId" clId="{391C6489-694B-4065-999E-FE793FE544D7}" dt="2023-07-18T05:12:39.602" v="416" actId="2711"/>
          <ac:spMkLst>
            <pc:docMk/>
            <pc:sldMk cId="1860722773" sldId="2820"/>
            <ac:spMk id="4" creationId="{6227A1C3-F6B9-240E-2A16-E3C0161080FF}"/>
          </ac:spMkLst>
        </pc:spChg>
        <pc:spChg chg="add del mod ord">
          <ac:chgData name="貴章 石川" userId="cb12c537e8289941" providerId="LiveId" clId="{391C6489-694B-4065-999E-FE793FE544D7}" dt="2023-07-18T05:32:39.273" v="435" actId="6264"/>
          <ac:spMkLst>
            <pc:docMk/>
            <pc:sldMk cId="1860722773" sldId="2820"/>
            <ac:spMk id="5" creationId="{1C4D1B82-04B5-2C60-AAF2-636BF8427ADC}"/>
          </ac:spMkLst>
        </pc:spChg>
        <pc:spChg chg="mod">
          <ac:chgData name="貴章 石川" userId="cb12c537e8289941" providerId="LiveId" clId="{391C6489-694B-4065-999E-FE793FE544D7}" dt="2023-07-18T05:12:39.602" v="416" actId="2711"/>
          <ac:spMkLst>
            <pc:docMk/>
            <pc:sldMk cId="1860722773" sldId="2820"/>
            <ac:spMk id="10" creationId="{149B9B4B-A12D-D90C-E3FB-A04A4EF8C121}"/>
          </ac:spMkLst>
        </pc:spChg>
        <pc:spChg chg="mod">
          <ac:chgData name="貴章 石川" userId="cb12c537e8289941" providerId="LiveId" clId="{391C6489-694B-4065-999E-FE793FE544D7}" dt="2023-07-18T05:12:39.602" v="416" actId="2711"/>
          <ac:spMkLst>
            <pc:docMk/>
            <pc:sldMk cId="1860722773" sldId="2820"/>
            <ac:spMk id="12" creationId="{09E1BCEC-A186-2E92-AD9C-FF8F7ECB0D5A}"/>
          </ac:spMkLst>
        </pc:spChg>
        <pc:spChg chg="mod">
          <ac:chgData name="貴章 石川" userId="cb12c537e8289941" providerId="LiveId" clId="{391C6489-694B-4065-999E-FE793FE544D7}" dt="2023-07-18T05:12:39.602" v="416" actId="2711"/>
          <ac:spMkLst>
            <pc:docMk/>
            <pc:sldMk cId="1860722773" sldId="2820"/>
            <ac:spMk id="13" creationId="{29717755-9DE7-B1E5-BE10-A346F3AD7667}"/>
          </ac:spMkLst>
        </pc:spChg>
        <pc:spChg chg="mod">
          <ac:chgData name="貴章 石川" userId="cb12c537e8289941" providerId="LiveId" clId="{391C6489-694B-4065-999E-FE793FE544D7}" dt="2023-07-18T05:12:39.602" v="416" actId="2711"/>
          <ac:spMkLst>
            <pc:docMk/>
            <pc:sldMk cId="1860722773" sldId="2820"/>
            <ac:spMk id="14" creationId="{79B09577-6033-05D6-63F4-FE66671396E8}"/>
          </ac:spMkLst>
        </pc:spChg>
        <pc:spChg chg="mod">
          <ac:chgData name="貴章 石川" userId="cb12c537e8289941" providerId="LiveId" clId="{391C6489-694B-4065-999E-FE793FE544D7}" dt="2023-07-18T05:12:39.602" v="416" actId="2711"/>
          <ac:spMkLst>
            <pc:docMk/>
            <pc:sldMk cId="1860722773" sldId="2820"/>
            <ac:spMk id="15" creationId="{7F27EDD8-A927-9237-5BCB-5AAF084310B0}"/>
          </ac:spMkLst>
        </pc:spChg>
        <pc:spChg chg="mod">
          <ac:chgData name="貴章 石川" userId="cb12c537e8289941" providerId="LiveId" clId="{391C6489-694B-4065-999E-FE793FE544D7}" dt="2023-07-18T05:12:39.602" v="416" actId="2711"/>
          <ac:spMkLst>
            <pc:docMk/>
            <pc:sldMk cId="1860722773" sldId="2820"/>
            <ac:spMk id="16" creationId="{D8016AC5-F446-4DFB-1657-D74969D67468}"/>
          </ac:spMkLst>
        </pc:spChg>
        <pc:spChg chg="mod">
          <ac:chgData name="貴章 石川" userId="cb12c537e8289941" providerId="LiveId" clId="{391C6489-694B-4065-999E-FE793FE544D7}" dt="2023-07-18T05:12:39.602" v="416" actId="2711"/>
          <ac:spMkLst>
            <pc:docMk/>
            <pc:sldMk cId="1860722773" sldId="2820"/>
            <ac:spMk id="20" creationId="{E31EB5F7-CDD6-E424-3D88-04DF2E8E0FFD}"/>
          </ac:spMkLst>
        </pc:spChg>
        <pc:spChg chg="mod">
          <ac:chgData name="貴章 石川" userId="cb12c537e8289941" providerId="LiveId" clId="{391C6489-694B-4065-999E-FE793FE544D7}" dt="2023-07-18T05:12:39.602" v="416" actId="2711"/>
          <ac:spMkLst>
            <pc:docMk/>
            <pc:sldMk cId="1860722773" sldId="2820"/>
            <ac:spMk id="21" creationId="{4433B7E3-E938-68A0-4A2C-57AD497B21F8}"/>
          </ac:spMkLst>
        </pc:spChg>
        <pc:spChg chg="mod">
          <ac:chgData name="貴章 石川" userId="cb12c537e8289941" providerId="LiveId" clId="{391C6489-694B-4065-999E-FE793FE544D7}" dt="2023-07-18T05:12:39.602" v="416" actId="2711"/>
          <ac:spMkLst>
            <pc:docMk/>
            <pc:sldMk cId="1860722773" sldId="2820"/>
            <ac:spMk id="22" creationId="{7D34CAA1-74F5-8EBC-43D2-F2062BE43A0E}"/>
          </ac:spMkLst>
        </pc:spChg>
        <pc:spChg chg="mod">
          <ac:chgData name="貴章 石川" userId="cb12c537e8289941" providerId="LiveId" clId="{391C6489-694B-4065-999E-FE793FE544D7}" dt="2023-07-18T05:12:39.602" v="416" actId="2711"/>
          <ac:spMkLst>
            <pc:docMk/>
            <pc:sldMk cId="1860722773" sldId="2820"/>
            <ac:spMk id="42" creationId="{65519699-4353-8A75-7014-7052789D01A1}"/>
          </ac:spMkLst>
        </pc:spChg>
        <pc:grpChg chg="mod">
          <ac:chgData name="貴章 石川" userId="cb12c537e8289941" providerId="LiveId" clId="{391C6489-694B-4065-999E-FE793FE544D7}" dt="2023-07-18T05:12:39.602" v="416" actId="2711"/>
          <ac:grpSpMkLst>
            <pc:docMk/>
            <pc:sldMk cId="1860722773" sldId="2820"/>
            <ac:grpSpMk id="35" creationId="{524C50A5-7497-7C38-7678-11E85BA431E8}"/>
          </ac:grpSpMkLst>
        </pc:grpChg>
        <pc:picChg chg="mod">
          <ac:chgData name="貴章 石川" userId="cb12c537e8289941" providerId="LiveId" clId="{391C6489-694B-4065-999E-FE793FE544D7}" dt="2023-07-18T05:12:39.602" v="416" actId="2711"/>
          <ac:picMkLst>
            <pc:docMk/>
            <pc:sldMk cId="1860722773" sldId="2820"/>
            <ac:picMk id="28" creationId="{B1B3E6EC-F374-07F0-A06E-F181C8C96A65}"/>
          </ac:picMkLst>
        </pc:picChg>
        <pc:picChg chg="mod">
          <ac:chgData name="貴章 石川" userId="cb12c537e8289941" providerId="LiveId" clId="{391C6489-694B-4065-999E-FE793FE544D7}" dt="2023-07-18T05:12:39.602" v="416" actId="2711"/>
          <ac:picMkLst>
            <pc:docMk/>
            <pc:sldMk cId="1860722773" sldId="2820"/>
            <ac:picMk id="29" creationId="{732004A7-5949-A9AA-910B-02ED0FABF8AF}"/>
          </ac:picMkLst>
        </pc:picChg>
        <pc:picChg chg="mod">
          <ac:chgData name="貴章 石川" userId="cb12c537e8289941" providerId="LiveId" clId="{391C6489-694B-4065-999E-FE793FE544D7}" dt="2023-07-18T05:12:39.602" v="416" actId="2711"/>
          <ac:picMkLst>
            <pc:docMk/>
            <pc:sldMk cId="1860722773" sldId="2820"/>
            <ac:picMk id="30" creationId="{A51CD0ED-7CC0-9DE7-651C-FA38E7401594}"/>
          </ac:picMkLst>
        </pc:picChg>
        <pc:picChg chg="mod">
          <ac:chgData name="貴章 石川" userId="cb12c537e8289941" providerId="LiveId" clId="{391C6489-694B-4065-999E-FE793FE544D7}" dt="2023-07-18T05:12:39.602" v="416" actId="2711"/>
          <ac:picMkLst>
            <pc:docMk/>
            <pc:sldMk cId="1860722773" sldId="2820"/>
            <ac:picMk id="31" creationId="{0F5D5A2D-AE5D-6279-1EEB-2A1E9FA618E3}"/>
          </ac:picMkLst>
        </pc:picChg>
        <pc:picChg chg="mod">
          <ac:chgData name="貴章 石川" userId="cb12c537e8289941" providerId="LiveId" clId="{391C6489-694B-4065-999E-FE793FE544D7}" dt="2023-07-18T05:12:39.602" v="416" actId="2711"/>
          <ac:picMkLst>
            <pc:docMk/>
            <pc:sldMk cId="1860722773" sldId="2820"/>
            <ac:picMk id="32" creationId="{8131AFBB-D64D-4BF3-8ABE-7A7488BF24D4}"/>
          </ac:picMkLst>
        </pc:picChg>
        <pc:picChg chg="mod">
          <ac:chgData name="貴章 石川" userId="cb12c537e8289941" providerId="LiveId" clId="{391C6489-694B-4065-999E-FE793FE544D7}" dt="2023-07-18T05:12:39.602" v="416" actId="2711"/>
          <ac:picMkLst>
            <pc:docMk/>
            <pc:sldMk cId="1860722773" sldId="2820"/>
            <ac:picMk id="36" creationId="{D7E61AE0-43A8-0030-0E4C-331B72BB00DF}"/>
          </ac:picMkLst>
        </pc:picChg>
        <pc:picChg chg="mod">
          <ac:chgData name="貴章 石川" userId="cb12c537e8289941" providerId="LiveId" clId="{391C6489-694B-4065-999E-FE793FE544D7}" dt="2023-07-18T05:12:39.602" v="416" actId="2711"/>
          <ac:picMkLst>
            <pc:docMk/>
            <pc:sldMk cId="1860722773" sldId="2820"/>
            <ac:picMk id="38" creationId="{237410E5-176D-1F57-0354-A218B469EE49}"/>
          </ac:picMkLst>
        </pc:picChg>
        <pc:cxnChg chg="mod">
          <ac:chgData name="貴章 石川" userId="cb12c537e8289941" providerId="LiveId" clId="{391C6489-694B-4065-999E-FE793FE544D7}" dt="2023-07-18T05:12:39.602" v="416" actId="2711"/>
          <ac:cxnSpMkLst>
            <pc:docMk/>
            <pc:sldMk cId="1860722773" sldId="2820"/>
            <ac:cxnSpMk id="18" creationId="{6F3B3B9E-981E-8DA8-CD4E-00385196A647}"/>
          </ac:cxnSpMkLst>
        </pc:cxnChg>
        <pc:cxnChg chg="mod">
          <ac:chgData name="貴章 石川" userId="cb12c537e8289941" providerId="LiveId" clId="{391C6489-694B-4065-999E-FE793FE544D7}" dt="2023-07-18T05:12:39.602" v="416" actId="2711"/>
          <ac:cxnSpMkLst>
            <pc:docMk/>
            <pc:sldMk cId="1860722773" sldId="2820"/>
            <ac:cxnSpMk id="19" creationId="{09D63BD4-6292-866F-2537-8EC1B86F5130}"/>
          </ac:cxnSpMkLst>
        </pc:cxnChg>
        <pc:cxnChg chg="mod">
          <ac:chgData name="貴章 石川" userId="cb12c537e8289941" providerId="LiveId" clId="{391C6489-694B-4065-999E-FE793FE544D7}" dt="2023-07-18T05:12:39.602" v="416" actId="2711"/>
          <ac:cxnSpMkLst>
            <pc:docMk/>
            <pc:sldMk cId="1860722773" sldId="2820"/>
            <ac:cxnSpMk id="39" creationId="{9DB44578-51CA-DEA6-6488-6BA47E416772}"/>
          </ac:cxnSpMkLst>
        </pc:cxnChg>
      </pc:sldChg>
      <pc:sldChg chg="addSp delSp modSp mod modTransition chgLayout">
        <pc:chgData name="貴章 石川" userId="cb12c537e8289941" providerId="LiveId" clId="{391C6489-694B-4065-999E-FE793FE544D7}" dt="2023-07-18T05:33:00.286" v="437"/>
        <pc:sldMkLst>
          <pc:docMk/>
          <pc:sldMk cId="3323586802" sldId="2821"/>
        </pc:sldMkLst>
        <pc:spChg chg="add del mod">
          <ac:chgData name="貴章 石川" userId="cb12c537e8289941" providerId="LiveId" clId="{391C6489-694B-4065-999E-FE793FE544D7}" dt="2023-07-18T05:32:39.273" v="435" actId="6264"/>
          <ac:spMkLst>
            <pc:docMk/>
            <pc:sldMk cId="3323586802" sldId="2821"/>
            <ac:spMk id="2" creationId="{0C466748-EC42-64B6-510F-5425A6DB3D7B}"/>
          </ac:spMkLst>
        </pc:spChg>
        <pc:spChg chg="mod ord">
          <ac:chgData name="貴章 石川" userId="cb12c537e8289941" providerId="LiveId" clId="{391C6489-694B-4065-999E-FE793FE544D7}" dt="2023-07-18T05:32:39.273" v="435" actId="6264"/>
          <ac:spMkLst>
            <pc:docMk/>
            <pc:sldMk cId="3323586802" sldId="2821"/>
            <ac:spMk id="3" creationId="{3C02C74D-8BF2-B612-EC01-4177B28C766D}"/>
          </ac:spMkLst>
        </pc:spChg>
        <pc:spChg chg="add del mod ord">
          <ac:chgData name="貴章 石川" userId="cb12c537e8289941" providerId="LiveId" clId="{391C6489-694B-4065-999E-FE793FE544D7}" dt="2023-07-18T05:32:39.273" v="435" actId="6264"/>
          <ac:spMkLst>
            <pc:docMk/>
            <pc:sldMk cId="3323586802" sldId="2821"/>
            <ac:spMk id="4" creationId="{93D483CE-74D7-E638-991A-4D855D8878BD}"/>
          </ac:spMkLst>
        </pc:spChg>
        <pc:spChg chg="mod">
          <ac:chgData name="貴章 石川" userId="cb12c537e8289941" providerId="LiveId" clId="{391C6489-694B-4065-999E-FE793FE544D7}" dt="2023-07-18T05:13:03.018" v="418" actId="2711"/>
          <ac:spMkLst>
            <pc:docMk/>
            <pc:sldMk cId="3323586802" sldId="2821"/>
            <ac:spMk id="7" creationId="{C0F84510-4AA4-F601-7BBA-2F9261774E91}"/>
          </ac:spMkLst>
        </pc:spChg>
        <pc:spChg chg="mod">
          <ac:chgData name="貴章 石川" userId="cb12c537e8289941" providerId="LiveId" clId="{391C6489-694B-4065-999E-FE793FE544D7}" dt="2023-07-18T05:13:03.018" v="418" actId="2711"/>
          <ac:spMkLst>
            <pc:docMk/>
            <pc:sldMk cId="3323586802" sldId="2821"/>
            <ac:spMk id="8" creationId="{B07E1FBC-48CC-6279-D422-5DFBC08C9343}"/>
          </ac:spMkLst>
        </pc:spChg>
        <pc:spChg chg="mod">
          <ac:chgData name="貴章 石川" userId="cb12c537e8289941" providerId="LiveId" clId="{391C6489-694B-4065-999E-FE793FE544D7}" dt="2023-07-18T05:13:03.018" v="418" actId="2711"/>
          <ac:spMkLst>
            <pc:docMk/>
            <pc:sldMk cId="3323586802" sldId="2821"/>
            <ac:spMk id="9" creationId="{121B1165-AB53-E729-04FA-72D93E0E8080}"/>
          </ac:spMkLst>
        </pc:spChg>
        <pc:spChg chg="mod">
          <ac:chgData name="貴章 石川" userId="cb12c537e8289941" providerId="LiveId" clId="{391C6489-694B-4065-999E-FE793FE544D7}" dt="2023-07-18T05:13:08.735" v="419" actId="20577"/>
          <ac:spMkLst>
            <pc:docMk/>
            <pc:sldMk cId="3323586802" sldId="2821"/>
            <ac:spMk id="11" creationId="{D5C6D969-9B31-4B6E-E65E-CD27495A008E}"/>
          </ac:spMkLst>
        </pc:spChg>
        <pc:picChg chg="mod">
          <ac:chgData name="貴章 石川" userId="cb12c537e8289941" providerId="LiveId" clId="{391C6489-694B-4065-999E-FE793FE544D7}" dt="2023-07-18T05:13:03.018" v="418" actId="2711"/>
          <ac:picMkLst>
            <pc:docMk/>
            <pc:sldMk cId="3323586802" sldId="2821"/>
            <ac:picMk id="2050" creationId="{FF03E5B7-F9DD-D9D3-21BF-5F1F62F82CAF}"/>
          </ac:picMkLst>
        </pc:picChg>
        <pc:picChg chg="mod">
          <ac:chgData name="貴章 石川" userId="cb12c537e8289941" providerId="LiveId" clId="{391C6489-694B-4065-999E-FE793FE544D7}" dt="2023-07-18T05:13:03.018" v="418" actId="2711"/>
          <ac:picMkLst>
            <pc:docMk/>
            <pc:sldMk cId="3323586802" sldId="2821"/>
            <ac:picMk id="2052" creationId="{8709C83D-4CA2-7F98-ECB0-FD8FB00D8BE3}"/>
          </ac:picMkLst>
        </pc:picChg>
        <pc:picChg chg="mod">
          <ac:chgData name="貴章 石川" userId="cb12c537e8289941" providerId="LiveId" clId="{391C6489-694B-4065-999E-FE793FE544D7}" dt="2023-07-18T05:13:03.018" v="418" actId="2711"/>
          <ac:picMkLst>
            <pc:docMk/>
            <pc:sldMk cId="3323586802" sldId="2821"/>
            <ac:picMk id="2054" creationId="{EEDF67A9-C089-C4E1-EBE9-489B64D31C63}"/>
          </ac:picMkLst>
        </pc:picChg>
      </pc:sldChg>
      <pc:sldChg chg="addSp delSp modSp mod modTransition chgLayout">
        <pc:chgData name="貴章 石川" userId="cb12c537e8289941" providerId="LiveId" clId="{391C6489-694B-4065-999E-FE793FE544D7}" dt="2023-07-18T05:33:00.286" v="437"/>
        <pc:sldMkLst>
          <pc:docMk/>
          <pc:sldMk cId="1608369804" sldId="2828"/>
        </pc:sldMkLst>
        <pc:spChg chg="add del mod">
          <ac:chgData name="貴章 石川" userId="cb12c537e8289941" providerId="LiveId" clId="{391C6489-694B-4065-999E-FE793FE544D7}" dt="2023-07-18T05:32:39.273" v="435" actId="6264"/>
          <ac:spMkLst>
            <pc:docMk/>
            <pc:sldMk cId="1608369804" sldId="2828"/>
            <ac:spMk id="2" creationId="{15C4BB2E-43EC-7C69-0AC7-30E542B7E3B5}"/>
          </ac:spMkLst>
        </pc:spChg>
        <pc:spChg chg="add del mod ord">
          <ac:chgData name="貴章 石川" userId="cb12c537e8289941" providerId="LiveId" clId="{391C6489-694B-4065-999E-FE793FE544D7}" dt="2023-07-18T05:32:39.273" v="435" actId="6264"/>
          <ac:spMkLst>
            <pc:docMk/>
            <pc:sldMk cId="1608369804" sldId="2828"/>
            <ac:spMk id="3" creationId="{9730B78E-5090-A178-07D3-C27E9FB94038}"/>
          </ac:spMkLst>
        </pc:spChg>
        <pc:spChg chg="mod ord">
          <ac:chgData name="貴章 石川" userId="cb12c537e8289941" providerId="LiveId" clId="{391C6489-694B-4065-999E-FE793FE544D7}" dt="2023-07-18T05:32:39.273" v="435" actId="6264"/>
          <ac:spMkLst>
            <pc:docMk/>
            <pc:sldMk cId="1608369804" sldId="2828"/>
            <ac:spMk id="12" creationId="{115A9226-6B0F-EB15-A803-783526E47ADF}"/>
          </ac:spMkLst>
        </pc:spChg>
      </pc:sldChg>
      <pc:sldChg chg="addSp delSp modSp mod modTransition chgLayout">
        <pc:chgData name="貴章 石川" userId="cb12c537e8289941" providerId="LiveId" clId="{391C6489-694B-4065-999E-FE793FE544D7}" dt="2023-07-18T05:33:00.286" v="437"/>
        <pc:sldMkLst>
          <pc:docMk/>
          <pc:sldMk cId="0" sldId="2829"/>
        </pc:sldMkLst>
        <pc:spChg chg="add del mod">
          <ac:chgData name="貴章 石川" userId="cb12c537e8289941" providerId="LiveId" clId="{391C6489-694B-4065-999E-FE793FE544D7}" dt="2023-07-18T05:32:39.273" v="435" actId="6264"/>
          <ac:spMkLst>
            <pc:docMk/>
            <pc:sldMk cId="0" sldId="2829"/>
            <ac:spMk id="2" creationId="{CC9B01A5-0B47-CB6D-1AF3-C3102ED77DC4}"/>
          </ac:spMkLst>
        </pc:spChg>
        <pc:spChg chg="add del mod ord">
          <ac:chgData name="貴章 石川" userId="cb12c537e8289941" providerId="LiveId" clId="{391C6489-694B-4065-999E-FE793FE544D7}" dt="2023-07-18T05:32:39.273" v="435" actId="6264"/>
          <ac:spMkLst>
            <pc:docMk/>
            <pc:sldMk cId="0" sldId="2829"/>
            <ac:spMk id="3" creationId="{B313D588-EDDC-DC10-12E7-C4D8F268D987}"/>
          </ac:spMkLst>
        </pc:spChg>
        <pc:spChg chg="mod">
          <ac:chgData name="貴章 石川" userId="cb12c537e8289941" providerId="LiveId" clId="{391C6489-694B-4065-999E-FE793FE544D7}" dt="2023-07-18T05:13:45.004" v="425" actId="2711"/>
          <ac:spMkLst>
            <pc:docMk/>
            <pc:sldMk cId="0" sldId="2829"/>
            <ac:spMk id="54" creationId="{D8B2246B-0C1B-CB6C-4FC5-86FA22F55895}"/>
          </ac:spMkLst>
        </pc:spChg>
        <pc:spChg chg="mod">
          <ac:chgData name="貴章 石川" userId="cb12c537e8289941" providerId="LiveId" clId="{391C6489-694B-4065-999E-FE793FE544D7}" dt="2023-07-18T05:13:45.004" v="425" actId="2711"/>
          <ac:spMkLst>
            <pc:docMk/>
            <pc:sldMk cId="0" sldId="2829"/>
            <ac:spMk id="56" creationId="{FDF535D4-54B9-1F07-3013-0F559D0DE8FE}"/>
          </ac:spMkLst>
        </pc:spChg>
        <pc:spChg chg="mod">
          <ac:chgData name="貴章 石川" userId="cb12c537e8289941" providerId="LiveId" clId="{391C6489-694B-4065-999E-FE793FE544D7}" dt="2023-07-18T05:13:45.004" v="425" actId="2711"/>
          <ac:spMkLst>
            <pc:docMk/>
            <pc:sldMk cId="0" sldId="2829"/>
            <ac:spMk id="57" creationId="{80509705-20BA-99FE-C4FA-E160E3733AEC}"/>
          </ac:spMkLst>
        </pc:spChg>
        <pc:spChg chg="mod">
          <ac:chgData name="貴章 石川" userId="cb12c537e8289941" providerId="LiveId" clId="{391C6489-694B-4065-999E-FE793FE544D7}" dt="2023-07-18T05:13:45.004" v="425" actId="2711"/>
          <ac:spMkLst>
            <pc:docMk/>
            <pc:sldMk cId="0" sldId="2829"/>
            <ac:spMk id="960" creationId="{E664F636-4074-75E0-D707-2A8B6EAD1DD5}"/>
          </ac:spMkLst>
        </pc:spChg>
        <pc:spChg chg="mod">
          <ac:chgData name="貴章 石川" userId="cb12c537e8289941" providerId="LiveId" clId="{391C6489-694B-4065-999E-FE793FE544D7}" dt="2023-07-18T05:13:45.004" v="425" actId="2711"/>
          <ac:spMkLst>
            <pc:docMk/>
            <pc:sldMk cId="0" sldId="2829"/>
            <ac:spMk id="961" creationId="{A13D0631-8326-3E60-D82B-383B24306DD5}"/>
          </ac:spMkLst>
        </pc:spChg>
        <pc:spChg chg="mod">
          <ac:chgData name="貴章 石川" userId="cb12c537e8289941" providerId="LiveId" clId="{391C6489-694B-4065-999E-FE793FE544D7}" dt="2023-07-18T05:13:45.004" v="425" actId="2711"/>
          <ac:spMkLst>
            <pc:docMk/>
            <pc:sldMk cId="0" sldId="2829"/>
            <ac:spMk id="969" creationId="{EF0C37C3-9777-ED1E-ADEE-957F025456A3}"/>
          </ac:spMkLst>
        </pc:spChg>
        <pc:spChg chg="mod">
          <ac:chgData name="貴章 石川" userId="cb12c537e8289941" providerId="LiveId" clId="{391C6489-694B-4065-999E-FE793FE544D7}" dt="2023-07-18T05:13:45.004" v="425" actId="2711"/>
          <ac:spMkLst>
            <pc:docMk/>
            <pc:sldMk cId="0" sldId="2829"/>
            <ac:spMk id="970" creationId="{1DD566B1-A0E5-FEB3-F572-57ABFA997906}"/>
          </ac:spMkLst>
        </pc:spChg>
        <pc:spChg chg="mod">
          <ac:chgData name="貴章 石川" userId="cb12c537e8289941" providerId="LiveId" clId="{391C6489-694B-4065-999E-FE793FE544D7}" dt="2023-07-18T05:13:45.004" v="425" actId="2711"/>
          <ac:spMkLst>
            <pc:docMk/>
            <pc:sldMk cId="0" sldId="2829"/>
            <ac:spMk id="973" creationId="{DEB97356-4452-E00B-9C90-3251C9498352}"/>
          </ac:spMkLst>
        </pc:spChg>
        <pc:spChg chg="mod">
          <ac:chgData name="貴章 石川" userId="cb12c537e8289941" providerId="LiveId" clId="{391C6489-694B-4065-999E-FE793FE544D7}" dt="2023-07-18T05:13:45.004" v="425" actId="2711"/>
          <ac:spMkLst>
            <pc:docMk/>
            <pc:sldMk cId="0" sldId="2829"/>
            <ac:spMk id="974" creationId="{94FC3AE5-447D-252F-3C1C-B8618135920B}"/>
          </ac:spMkLst>
        </pc:spChg>
        <pc:spChg chg="mod">
          <ac:chgData name="貴章 石川" userId="cb12c537e8289941" providerId="LiveId" clId="{391C6489-694B-4065-999E-FE793FE544D7}" dt="2023-07-18T05:13:45.004" v="425" actId="2711"/>
          <ac:spMkLst>
            <pc:docMk/>
            <pc:sldMk cId="0" sldId="2829"/>
            <ac:spMk id="975" creationId="{FC81FB0D-A2DE-C147-C0A5-20EC6BA8F93C}"/>
          </ac:spMkLst>
        </pc:spChg>
        <pc:spChg chg="mod ord">
          <ac:chgData name="貴章 石川" userId="cb12c537e8289941" providerId="LiveId" clId="{391C6489-694B-4065-999E-FE793FE544D7}" dt="2023-07-18T05:32:39.273" v="435" actId="6264"/>
          <ac:spMkLst>
            <pc:docMk/>
            <pc:sldMk cId="0" sldId="2829"/>
            <ac:spMk id="983" creationId="{00000000-0000-0000-0000-000000000000}"/>
          </ac:spMkLst>
        </pc:spChg>
        <pc:grpChg chg="mod">
          <ac:chgData name="貴章 石川" userId="cb12c537e8289941" providerId="LiveId" clId="{391C6489-694B-4065-999E-FE793FE544D7}" dt="2023-07-18T05:13:45.004" v="425" actId="2711"/>
          <ac:grpSpMkLst>
            <pc:docMk/>
            <pc:sldMk cId="0" sldId="2829"/>
            <ac:grpSpMk id="962" creationId="{90DEF2AF-F535-B746-B19B-0F46413D6162}"/>
          </ac:grpSpMkLst>
        </pc:grpChg>
        <pc:picChg chg="mod">
          <ac:chgData name="貴章 石川" userId="cb12c537e8289941" providerId="LiveId" clId="{391C6489-694B-4065-999E-FE793FE544D7}" dt="2023-07-18T05:13:45.004" v="425" actId="2711"/>
          <ac:picMkLst>
            <pc:docMk/>
            <pc:sldMk cId="0" sldId="2829"/>
            <ac:picMk id="55" creationId="{B55D1B11-6216-F70A-80ED-063EA4BE8CCC}"/>
          </ac:picMkLst>
        </pc:picChg>
        <pc:picChg chg="mod">
          <ac:chgData name="貴章 石川" userId="cb12c537e8289941" providerId="LiveId" clId="{391C6489-694B-4065-999E-FE793FE544D7}" dt="2023-07-18T05:13:45.004" v="425" actId="2711"/>
          <ac:picMkLst>
            <pc:docMk/>
            <pc:sldMk cId="0" sldId="2829"/>
            <ac:picMk id="58" creationId="{9605AA67-B1AB-E82A-2E41-EEB1EDA9BC0B}"/>
          </ac:picMkLst>
        </pc:picChg>
        <pc:picChg chg="mod">
          <ac:chgData name="貴章 石川" userId="cb12c537e8289941" providerId="LiveId" clId="{391C6489-694B-4065-999E-FE793FE544D7}" dt="2023-07-18T05:13:45.004" v="425" actId="2711"/>
          <ac:picMkLst>
            <pc:docMk/>
            <pc:sldMk cId="0" sldId="2829"/>
            <ac:picMk id="59" creationId="{ABDEA4CF-B1D7-D90C-573F-0CA5756DACB9}"/>
          </ac:picMkLst>
        </pc:picChg>
        <pc:picChg chg="mod">
          <ac:chgData name="貴章 石川" userId="cb12c537e8289941" providerId="LiveId" clId="{391C6489-694B-4065-999E-FE793FE544D7}" dt="2023-07-18T05:13:45.004" v="425" actId="2711"/>
          <ac:picMkLst>
            <pc:docMk/>
            <pc:sldMk cId="0" sldId="2829"/>
            <ac:picMk id="61" creationId="{19E44D13-436A-95BA-1A07-224DFC4CA8CE}"/>
          </ac:picMkLst>
        </pc:picChg>
        <pc:picChg chg="mod">
          <ac:chgData name="貴章 石川" userId="cb12c537e8289941" providerId="LiveId" clId="{391C6489-694B-4065-999E-FE793FE544D7}" dt="2023-07-18T05:13:45.004" v="425" actId="2711"/>
          <ac:picMkLst>
            <pc:docMk/>
            <pc:sldMk cId="0" sldId="2829"/>
            <ac:picMk id="62" creationId="{CE304239-F118-7F1A-C530-7466E18E67BF}"/>
          </ac:picMkLst>
        </pc:picChg>
        <pc:picChg chg="mod">
          <ac:chgData name="貴章 石川" userId="cb12c537e8289941" providerId="LiveId" clId="{391C6489-694B-4065-999E-FE793FE544D7}" dt="2023-07-18T05:13:45.004" v="425" actId="2711"/>
          <ac:picMkLst>
            <pc:docMk/>
            <pc:sldMk cId="0" sldId="2829"/>
            <ac:picMk id="63" creationId="{D3ACE273-D8FA-182A-4572-2C2C99169570}"/>
          </ac:picMkLst>
        </pc:picChg>
        <pc:picChg chg="mod">
          <ac:chgData name="貴章 石川" userId="cb12c537e8289941" providerId="LiveId" clId="{391C6489-694B-4065-999E-FE793FE544D7}" dt="2023-07-18T05:13:45.004" v="425" actId="2711"/>
          <ac:picMkLst>
            <pc:docMk/>
            <pc:sldMk cId="0" sldId="2829"/>
            <ac:picMk id="971" creationId="{DA25BE72-2C05-7D17-8536-1D7EE36C9250}"/>
          </ac:picMkLst>
        </pc:picChg>
        <pc:picChg chg="mod">
          <ac:chgData name="貴章 石川" userId="cb12c537e8289941" providerId="LiveId" clId="{391C6489-694B-4065-999E-FE793FE544D7}" dt="2023-07-18T05:13:45.004" v="425" actId="2711"/>
          <ac:picMkLst>
            <pc:docMk/>
            <pc:sldMk cId="0" sldId="2829"/>
            <ac:picMk id="972" creationId="{46D48510-ECA8-E73D-E8FD-CDBD530D3CA4}"/>
          </ac:picMkLst>
        </pc:picChg>
        <pc:cxnChg chg="mod">
          <ac:chgData name="貴章 石川" userId="cb12c537e8289941" providerId="LiveId" clId="{391C6489-694B-4065-999E-FE793FE544D7}" dt="2023-07-18T05:13:45.004" v="425" actId="2711"/>
          <ac:cxnSpMkLst>
            <pc:docMk/>
            <pc:sldMk cId="0" sldId="2829"/>
            <ac:cxnSpMk id="60" creationId="{98BFC55F-2409-22AD-A27A-11843EA651FA}"/>
          </ac:cxnSpMkLst>
        </pc:cxnChg>
      </pc:sldChg>
      <pc:sldChg chg="addSp delSp modSp mod modTransition chgLayout">
        <pc:chgData name="貴章 石川" userId="cb12c537e8289941" providerId="LiveId" clId="{391C6489-694B-4065-999E-FE793FE544D7}" dt="2023-07-18T05:33:00.286" v="437"/>
        <pc:sldMkLst>
          <pc:docMk/>
          <pc:sldMk cId="658710853" sldId="2830"/>
        </pc:sldMkLst>
        <pc:spChg chg="add del mod">
          <ac:chgData name="貴章 石川" userId="cb12c537e8289941" providerId="LiveId" clId="{391C6489-694B-4065-999E-FE793FE544D7}" dt="2023-07-18T05:32:39.273" v="435" actId="6264"/>
          <ac:spMkLst>
            <pc:docMk/>
            <pc:sldMk cId="658710853" sldId="2830"/>
            <ac:spMk id="2" creationId="{1DE5D3CB-D68D-1B1A-30EF-E582B538D0C9}"/>
          </ac:spMkLst>
        </pc:spChg>
        <pc:spChg chg="mod ord">
          <ac:chgData name="貴章 石川" userId="cb12c537e8289941" providerId="LiveId" clId="{391C6489-694B-4065-999E-FE793FE544D7}" dt="2023-07-18T05:32:39.273" v="435" actId="6264"/>
          <ac:spMkLst>
            <pc:docMk/>
            <pc:sldMk cId="658710853" sldId="2830"/>
            <ac:spMk id="3" creationId="{528DBD5A-0E43-C4FD-9EB6-3ED2AB4FAD91}"/>
          </ac:spMkLst>
        </pc:spChg>
        <pc:spChg chg="add del mod ord">
          <ac:chgData name="貴章 石川" userId="cb12c537e8289941" providerId="LiveId" clId="{391C6489-694B-4065-999E-FE793FE544D7}" dt="2023-07-18T05:32:39.273" v="435" actId="6264"/>
          <ac:spMkLst>
            <pc:docMk/>
            <pc:sldMk cId="658710853" sldId="2830"/>
            <ac:spMk id="4" creationId="{4E395ECB-34B0-22F1-6EC1-B6C6CDE61D3D}"/>
          </ac:spMkLst>
        </pc:spChg>
      </pc:sldChg>
      <pc:sldChg chg="addSp delSp modSp mod ord modTransition chgLayout">
        <pc:chgData name="貴章 石川" userId="cb12c537e8289941" providerId="LiveId" clId="{391C6489-694B-4065-999E-FE793FE544D7}" dt="2023-07-18T05:33:00.286" v="437"/>
        <pc:sldMkLst>
          <pc:docMk/>
          <pc:sldMk cId="1414818410" sldId="2831"/>
        </pc:sldMkLst>
        <pc:spChg chg="mod ord">
          <ac:chgData name="貴章 石川" userId="cb12c537e8289941" providerId="LiveId" clId="{391C6489-694B-4065-999E-FE793FE544D7}" dt="2023-07-18T05:32:39.273" v="435" actId="6264"/>
          <ac:spMkLst>
            <pc:docMk/>
            <pc:sldMk cId="1414818410" sldId="2831"/>
            <ac:spMk id="2" creationId="{9E2E8F6F-591D-0C39-8C14-567B77FBAD51}"/>
          </ac:spMkLst>
        </pc:spChg>
        <pc:spChg chg="add del mod">
          <ac:chgData name="貴章 石川" userId="cb12c537e8289941" providerId="LiveId" clId="{391C6489-694B-4065-999E-FE793FE544D7}" dt="2023-07-18T05:32:39.273" v="435" actId="6264"/>
          <ac:spMkLst>
            <pc:docMk/>
            <pc:sldMk cId="1414818410" sldId="2831"/>
            <ac:spMk id="3" creationId="{547CCFA2-3C47-EFC5-BF53-CA1860834824}"/>
          </ac:spMkLst>
        </pc:spChg>
      </pc:sldChg>
      <pc:sldChg chg="addSp delSp modSp mod modTransition chgLayout">
        <pc:chgData name="貴章 石川" userId="cb12c537e8289941" providerId="LiveId" clId="{391C6489-694B-4065-999E-FE793FE544D7}" dt="2023-07-18T05:33:00.286" v="437"/>
        <pc:sldMkLst>
          <pc:docMk/>
          <pc:sldMk cId="1144947140" sldId="2832"/>
        </pc:sldMkLst>
        <pc:spChg chg="mod ord">
          <ac:chgData name="貴章 石川" userId="cb12c537e8289941" providerId="LiveId" clId="{391C6489-694B-4065-999E-FE793FE544D7}" dt="2023-07-18T05:32:39.273" v="435" actId="6264"/>
          <ac:spMkLst>
            <pc:docMk/>
            <pc:sldMk cId="1144947140" sldId="2832"/>
            <ac:spMk id="3" creationId="{F6BED9BF-5BD8-281B-870F-815E1FBE8695}"/>
          </ac:spMkLst>
        </pc:spChg>
        <pc:spChg chg="add del mod">
          <ac:chgData name="貴章 石川" userId="cb12c537e8289941" providerId="LiveId" clId="{391C6489-694B-4065-999E-FE793FE544D7}" dt="2023-07-18T05:32:39.273" v="435" actId="6264"/>
          <ac:spMkLst>
            <pc:docMk/>
            <pc:sldMk cId="1144947140" sldId="2832"/>
            <ac:spMk id="4" creationId="{D7DAFCC9-68C7-D635-A5E1-D2D9F792EDE1}"/>
          </ac:spMkLst>
        </pc:spChg>
        <pc:spChg chg="add del mod ord">
          <ac:chgData name="貴章 石川" userId="cb12c537e8289941" providerId="LiveId" clId="{391C6489-694B-4065-999E-FE793FE544D7}" dt="2023-07-18T05:32:39.273" v="435" actId="6264"/>
          <ac:spMkLst>
            <pc:docMk/>
            <pc:sldMk cId="1144947140" sldId="2832"/>
            <ac:spMk id="5" creationId="{5BB1055B-7D45-E997-2473-DF57CBA59C63}"/>
          </ac:spMkLst>
        </pc:spChg>
      </pc:sldChg>
      <pc:sldChg chg="addSp delSp modSp mod modTransition chgLayout">
        <pc:chgData name="貴章 石川" userId="cb12c537e8289941" providerId="LiveId" clId="{391C6489-694B-4065-999E-FE793FE544D7}" dt="2023-07-18T05:33:00.286" v="437"/>
        <pc:sldMkLst>
          <pc:docMk/>
          <pc:sldMk cId="1078254072" sldId="2833"/>
        </pc:sldMkLst>
        <pc:spChg chg="add del mod">
          <ac:chgData name="貴章 石川" userId="cb12c537e8289941" providerId="LiveId" clId="{391C6489-694B-4065-999E-FE793FE544D7}" dt="2023-07-18T05:32:39.273" v="435" actId="6264"/>
          <ac:spMkLst>
            <pc:docMk/>
            <pc:sldMk cId="1078254072" sldId="2833"/>
            <ac:spMk id="2" creationId="{5E13C618-85F1-13CA-B9B1-5499ACC5C6BB}"/>
          </ac:spMkLst>
        </pc:spChg>
        <pc:spChg chg="mod ord">
          <ac:chgData name="貴章 石川" userId="cb12c537e8289941" providerId="LiveId" clId="{391C6489-694B-4065-999E-FE793FE544D7}" dt="2023-07-18T05:32:39.273" v="435" actId="6264"/>
          <ac:spMkLst>
            <pc:docMk/>
            <pc:sldMk cId="1078254072" sldId="2833"/>
            <ac:spMk id="3" creationId="{09547D43-427B-4010-879F-B9ED2C9A4C14}"/>
          </ac:spMkLst>
        </pc:spChg>
        <pc:spChg chg="add del mod ord">
          <ac:chgData name="貴章 石川" userId="cb12c537e8289941" providerId="LiveId" clId="{391C6489-694B-4065-999E-FE793FE544D7}" dt="2023-07-18T05:32:39.273" v="435" actId="6264"/>
          <ac:spMkLst>
            <pc:docMk/>
            <pc:sldMk cId="1078254072" sldId="2833"/>
            <ac:spMk id="5" creationId="{90DB0F1B-52C6-96D1-F744-ED33BC059F29}"/>
          </ac:spMkLst>
        </pc:spChg>
        <pc:spChg chg="mod">
          <ac:chgData name="貴章 石川" userId="cb12c537e8289941" providerId="LiveId" clId="{391C6489-694B-4065-999E-FE793FE544D7}" dt="2023-07-18T05:12:50.226" v="417" actId="2711"/>
          <ac:spMkLst>
            <pc:docMk/>
            <pc:sldMk cId="1078254072" sldId="2833"/>
            <ac:spMk id="32" creationId="{6C09E0D9-278D-6339-8D10-0AAA98088B69}"/>
          </ac:spMkLst>
        </pc:spChg>
        <pc:spChg chg="mod">
          <ac:chgData name="貴章 石川" userId="cb12c537e8289941" providerId="LiveId" clId="{391C6489-694B-4065-999E-FE793FE544D7}" dt="2023-07-18T05:12:50.226" v="417" actId="2711"/>
          <ac:spMkLst>
            <pc:docMk/>
            <pc:sldMk cId="1078254072" sldId="2833"/>
            <ac:spMk id="33" creationId="{351192A1-0389-8077-78AA-755C747A2A46}"/>
          </ac:spMkLst>
        </pc:spChg>
        <pc:spChg chg="mod">
          <ac:chgData name="貴章 石川" userId="cb12c537e8289941" providerId="LiveId" clId="{391C6489-694B-4065-999E-FE793FE544D7}" dt="2023-07-18T05:12:50.226" v="417" actId="2711"/>
          <ac:spMkLst>
            <pc:docMk/>
            <pc:sldMk cId="1078254072" sldId="2833"/>
            <ac:spMk id="36" creationId="{BD9E81DE-8F06-6E87-2EB3-99B69686B77E}"/>
          </ac:spMkLst>
        </pc:spChg>
        <pc:spChg chg="mod">
          <ac:chgData name="貴章 石川" userId="cb12c537e8289941" providerId="LiveId" clId="{391C6489-694B-4065-999E-FE793FE544D7}" dt="2023-07-18T05:12:50.226" v="417" actId="2711"/>
          <ac:spMkLst>
            <pc:docMk/>
            <pc:sldMk cId="1078254072" sldId="2833"/>
            <ac:spMk id="37" creationId="{E7491154-0DE4-844D-E205-D2D6BD671B61}"/>
          </ac:spMkLst>
        </pc:spChg>
        <pc:spChg chg="mod">
          <ac:chgData name="貴章 石川" userId="cb12c537e8289941" providerId="LiveId" clId="{391C6489-694B-4065-999E-FE793FE544D7}" dt="2023-07-18T05:12:50.226" v="417" actId="2711"/>
          <ac:spMkLst>
            <pc:docMk/>
            <pc:sldMk cId="1078254072" sldId="2833"/>
            <ac:spMk id="38" creationId="{B387184A-C75A-BDB4-8C65-B2F0A88346B7}"/>
          </ac:spMkLst>
        </pc:spChg>
        <pc:spChg chg="mod">
          <ac:chgData name="貴章 石川" userId="cb12c537e8289941" providerId="LiveId" clId="{391C6489-694B-4065-999E-FE793FE544D7}" dt="2023-07-18T05:12:50.226" v="417" actId="2711"/>
          <ac:spMkLst>
            <pc:docMk/>
            <pc:sldMk cId="1078254072" sldId="2833"/>
            <ac:spMk id="42" creationId="{737150E7-E201-A388-97AB-24EA1ADEDF05}"/>
          </ac:spMkLst>
        </pc:spChg>
        <pc:spChg chg="mod">
          <ac:chgData name="貴章 石川" userId="cb12c537e8289941" providerId="LiveId" clId="{391C6489-694B-4065-999E-FE793FE544D7}" dt="2023-07-18T05:12:50.226" v="417" actId="2711"/>
          <ac:spMkLst>
            <pc:docMk/>
            <pc:sldMk cId="1078254072" sldId="2833"/>
            <ac:spMk id="43" creationId="{C8132371-86E9-265A-DEF6-5F04817BE013}"/>
          </ac:spMkLst>
        </pc:spChg>
        <pc:spChg chg="mod">
          <ac:chgData name="貴章 石川" userId="cb12c537e8289941" providerId="LiveId" clId="{391C6489-694B-4065-999E-FE793FE544D7}" dt="2023-07-18T05:12:50.226" v="417" actId="2711"/>
          <ac:spMkLst>
            <pc:docMk/>
            <pc:sldMk cId="1078254072" sldId="2833"/>
            <ac:spMk id="44" creationId="{6553E0BE-1C7E-42CE-1DB2-C05D2AF43ACB}"/>
          </ac:spMkLst>
        </pc:spChg>
        <pc:spChg chg="mod">
          <ac:chgData name="貴章 石川" userId="cb12c537e8289941" providerId="LiveId" clId="{391C6489-694B-4065-999E-FE793FE544D7}" dt="2023-07-18T05:12:50.226" v="417" actId="2711"/>
          <ac:spMkLst>
            <pc:docMk/>
            <pc:sldMk cId="1078254072" sldId="2833"/>
            <ac:spMk id="45" creationId="{543CF7F6-A6C9-42E8-97B2-1452BE968875}"/>
          </ac:spMkLst>
        </pc:spChg>
        <pc:spChg chg="mod">
          <ac:chgData name="貴章 石川" userId="cb12c537e8289941" providerId="LiveId" clId="{391C6489-694B-4065-999E-FE793FE544D7}" dt="2023-07-18T05:12:50.226" v="417" actId="2711"/>
          <ac:spMkLst>
            <pc:docMk/>
            <pc:sldMk cId="1078254072" sldId="2833"/>
            <ac:spMk id="46" creationId="{F102E4AE-A5D6-4DAE-1359-69F1DE320B07}"/>
          </ac:spMkLst>
        </pc:spChg>
        <pc:spChg chg="mod">
          <ac:chgData name="貴章 石川" userId="cb12c537e8289941" providerId="LiveId" clId="{391C6489-694B-4065-999E-FE793FE544D7}" dt="2023-07-18T05:12:50.226" v="417" actId="2711"/>
          <ac:spMkLst>
            <pc:docMk/>
            <pc:sldMk cId="1078254072" sldId="2833"/>
            <ac:spMk id="52" creationId="{6641701C-8205-BA89-9365-2FED0D2B8303}"/>
          </ac:spMkLst>
        </pc:spChg>
        <pc:spChg chg="mod">
          <ac:chgData name="貴章 石川" userId="cb12c537e8289941" providerId="LiveId" clId="{391C6489-694B-4065-999E-FE793FE544D7}" dt="2023-07-18T05:12:50.226" v="417" actId="2711"/>
          <ac:spMkLst>
            <pc:docMk/>
            <pc:sldMk cId="1078254072" sldId="2833"/>
            <ac:spMk id="101" creationId="{EEFDEAA6-64E5-6394-BF3F-159BC7BEE7E4}"/>
          </ac:spMkLst>
        </pc:spChg>
        <pc:spChg chg="mod">
          <ac:chgData name="貴章 石川" userId="cb12c537e8289941" providerId="LiveId" clId="{391C6489-694B-4065-999E-FE793FE544D7}" dt="2023-07-18T05:12:50.226" v="417" actId="2711"/>
          <ac:spMkLst>
            <pc:docMk/>
            <pc:sldMk cId="1078254072" sldId="2833"/>
            <ac:spMk id="102" creationId="{D6B60731-B3B7-5856-3798-22F075847CB1}"/>
          </ac:spMkLst>
        </pc:spChg>
        <pc:spChg chg="mod">
          <ac:chgData name="貴章 石川" userId="cb12c537e8289941" providerId="LiveId" clId="{391C6489-694B-4065-999E-FE793FE544D7}" dt="2023-07-18T05:12:50.226" v="417" actId="2711"/>
          <ac:spMkLst>
            <pc:docMk/>
            <pc:sldMk cId="1078254072" sldId="2833"/>
            <ac:spMk id="103" creationId="{158F9350-1A38-B0FA-CAC4-6DDF3057674B}"/>
          </ac:spMkLst>
        </pc:spChg>
        <pc:spChg chg="mod">
          <ac:chgData name="貴章 石川" userId="cb12c537e8289941" providerId="LiveId" clId="{391C6489-694B-4065-999E-FE793FE544D7}" dt="2023-07-18T05:12:50.226" v="417" actId="2711"/>
          <ac:spMkLst>
            <pc:docMk/>
            <pc:sldMk cId="1078254072" sldId="2833"/>
            <ac:spMk id="1042" creationId="{3A368CE2-40D6-59D4-8F71-05C2A2020A7E}"/>
          </ac:spMkLst>
        </pc:spChg>
        <pc:spChg chg="mod">
          <ac:chgData name="貴章 石川" userId="cb12c537e8289941" providerId="LiveId" clId="{391C6489-694B-4065-999E-FE793FE544D7}" dt="2023-07-18T05:12:50.226" v="417" actId="2711"/>
          <ac:spMkLst>
            <pc:docMk/>
            <pc:sldMk cId="1078254072" sldId="2833"/>
            <ac:spMk id="1043" creationId="{31C9E70C-AB6D-8E4A-E7AF-562F7A2ADDED}"/>
          </ac:spMkLst>
        </pc:spChg>
        <pc:spChg chg="mod">
          <ac:chgData name="貴章 石川" userId="cb12c537e8289941" providerId="LiveId" clId="{391C6489-694B-4065-999E-FE793FE544D7}" dt="2023-07-18T05:12:50.226" v="417" actId="2711"/>
          <ac:spMkLst>
            <pc:docMk/>
            <pc:sldMk cId="1078254072" sldId="2833"/>
            <ac:spMk id="1044" creationId="{9CCDC456-1B02-1535-6A7A-CE5E5E54FCF5}"/>
          </ac:spMkLst>
        </pc:spChg>
        <pc:spChg chg="mod">
          <ac:chgData name="貴章 石川" userId="cb12c537e8289941" providerId="LiveId" clId="{391C6489-694B-4065-999E-FE793FE544D7}" dt="2023-07-18T05:12:50.226" v="417" actId="2711"/>
          <ac:spMkLst>
            <pc:docMk/>
            <pc:sldMk cId="1078254072" sldId="2833"/>
            <ac:spMk id="1047" creationId="{9E29509F-B6FA-2583-65F4-9FDF725DD41E}"/>
          </ac:spMkLst>
        </pc:spChg>
        <pc:spChg chg="mod">
          <ac:chgData name="貴章 石川" userId="cb12c537e8289941" providerId="LiveId" clId="{391C6489-694B-4065-999E-FE793FE544D7}" dt="2023-07-18T05:12:50.226" v="417" actId="2711"/>
          <ac:spMkLst>
            <pc:docMk/>
            <pc:sldMk cId="1078254072" sldId="2833"/>
            <ac:spMk id="1052" creationId="{058068FA-E328-FE60-27B5-936489B63BC9}"/>
          </ac:spMkLst>
        </pc:spChg>
        <pc:spChg chg="mod">
          <ac:chgData name="貴章 石川" userId="cb12c537e8289941" providerId="LiveId" clId="{391C6489-694B-4065-999E-FE793FE544D7}" dt="2023-07-18T05:12:50.226" v="417" actId="2711"/>
          <ac:spMkLst>
            <pc:docMk/>
            <pc:sldMk cId="1078254072" sldId="2833"/>
            <ac:spMk id="1053" creationId="{9168800E-62EC-38DF-5214-5A798711F872}"/>
          </ac:spMkLst>
        </pc:spChg>
        <pc:spChg chg="mod">
          <ac:chgData name="貴章 石川" userId="cb12c537e8289941" providerId="LiveId" clId="{391C6489-694B-4065-999E-FE793FE544D7}" dt="2023-07-18T05:12:50.226" v="417" actId="2711"/>
          <ac:spMkLst>
            <pc:docMk/>
            <pc:sldMk cId="1078254072" sldId="2833"/>
            <ac:spMk id="1066" creationId="{AA97C3EB-CA32-302B-4ED0-7A536A06C33B}"/>
          </ac:spMkLst>
        </pc:spChg>
        <pc:spChg chg="mod">
          <ac:chgData name="貴章 石川" userId="cb12c537e8289941" providerId="LiveId" clId="{391C6489-694B-4065-999E-FE793FE544D7}" dt="2023-07-18T05:12:50.226" v="417" actId="2711"/>
          <ac:spMkLst>
            <pc:docMk/>
            <pc:sldMk cId="1078254072" sldId="2833"/>
            <ac:spMk id="1095" creationId="{5D8C4FB9-8B1D-BBEC-5B19-A9D423A913D2}"/>
          </ac:spMkLst>
        </pc:spChg>
        <pc:spChg chg="mod">
          <ac:chgData name="貴章 石川" userId="cb12c537e8289941" providerId="LiveId" clId="{391C6489-694B-4065-999E-FE793FE544D7}" dt="2023-07-18T05:12:50.226" v="417" actId="2711"/>
          <ac:spMkLst>
            <pc:docMk/>
            <pc:sldMk cId="1078254072" sldId="2833"/>
            <ac:spMk id="1096" creationId="{25EFF326-F1C3-3DDB-4859-42E23AD340A4}"/>
          </ac:spMkLst>
        </pc:spChg>
        <pc:spChg chg="mod">
          <ac:chgData name="貴章 石川" userId="cb12c537e8289941" providerId="LiveId" clId="{391C6489-694B-4065-999E-FE793FE544D7}" dt="2023-07-18T05:12:50.226" v="417" actId="2711"/>
          <ac:spMkLst>
            <pc:docMk/>
            <pc:sldMk cId="1078254072" sldId="2833"/>
            <ac:spMk id="1097" creationId="{FD584FBD-B7FA-0162-9001-633D64046917}"/>
          </ac:spMkLst>
        </pc:spChg>
        <pc:spChg chg="mod">
          <ac:chgData name="貴章 石川" userId="cb12c537e8289941" providerId="LiveId" clId="{391C6489-694B-4065-999E-FE793FE544D7}" dt="2023-07-18T05:12:50.226" v="417" actId="2711"/>
          <ac:spMkLst>
            <pc:docMk/>
            <pc:sldMk cId="1078254072" sldId="2833"/>
            <ac:spMk id="1107" creationId="{15A09707-3325-1CDC-A357-B2F6304B131F}"/>
          </ac:spMkLst>
        </pc:spChg>
        <pc:spChg chg="mod">
          <ac:chgData name="貴章 石川" userId="cb12c537e8289941" providerId="LiveId" clId="{391C6489-694B-4065-999E-FE793FE544D7}" dt="2023-07-18T05:12:50.226" v="417" actId="2711"/>
          <ac:spMkLst>
            <pc:docMk/>
            <pc:sldMk cId="1078254072" sldId="2833"/>
            <ac:spMk id="1109" creationId="{7A7512D5-CF5C-AB64-4362-F6CD3E56FB66}"/>
          </ac:spMkLst>
        </pc:spChg>
        <pc:spChg chg="mod">
          <ac:chgData name="貴章 石川" userId="cb12c537e8289941" providerId="LiveId" clId="{391C6489-694B-4065-999E-FE793FE544D7}" dt="2023-07-18T05:12:50.226" v="417" actId="2711"/>
          <ac:spMkLst>
            <pc:docMk/>
            <pc:sldMk cId="1078254072" sldId="2833"/>
            <ac:spMk id="1110" creationId="{B263C9FA-E6D7-C065-D139-1007F7C25A79}"/>
          </ac:spMkLst>
        </pc:spChg>
        <pc:spChg chg="mod">
          <ac:chgData name="貴章 石川" userId="cb12c537e8289941" providerId="LiveId" clId="{391C6489-694B-4065-999E-FE793FE544D7}" dt="2023-07-18T05:12:50.226" v="417" actId="2711"/>
          <ac:spMkLst>
            <pc:docMk/>
            <pc:sldMk cId="1078254072" sldId="2833"/>
            <ac:spMk id="1119" creationId="{66805ECE-3E98-D5F7-3474-11F9AF3543BB}"/>
          </ac:spMkLst>
        </pc:spChg>
        <pc:spChg chg="mod">
          <ac:chgData name="貴章 石川" userId="cb12c537e8289941" providerId="LiveId" clId="{391C6489-694B-4065-999E-FE793FE544D7}" dt="2023-07-18T05:12:50.226" v="417" actId="2711"/>
          <ac:spMkLst>
            <pc:docMk/>
            <pc:sldMk cId="1078254072" sldId="2833"/>
            <ac:spMk id="1121" creationId="{2AEAAA65-4DF3-6EC0-8F08-E3BCB7B74319}"/>
          </ac:spMkLst>
        </pc:spChg>
        <pc:spChg chg="mod">
          <ac:chgData name="貴章 石川" userId="cb12c537e8289941" providerId="LiveId" clId="{391C6489-694B-4065-999E-FE793FE544D7}" dt="2023-07-18T05:12:50.226" v="417" actId="2711"/>
          <ac:spMkLst>
            <pc:docMk/>
            <pc:sldMk cId="1078254072" sldId="2833"/>
            <ac:spMk id="1122" creationId="{B7091FF3-D4A9-539C-5276-B762D0B9BE43}"/>
          </ac:spMkLst>
        </pc:spChg>
        <pc:spChg chg="mod">
          <ac:chgData name="貴章 石川" userId="cb12c537e8289941" providerId="LiveId" clId="{391C6489-694B-4065-999E-FE793FE544D7}" dt="2023-07-18T05:12:50.226" v="417" actId="2711"/>
          <ac:spMkLst>
            <pc:docMk/>
            <pc:sldMk cId="1078254072" sldId="2833"/>
            <ac:spMk id="1123" creationId="{64E20CF1-8387-AEE5-6DCF-9B7340520177}"/>
          </ac:spMkLst>
        </pc:spChg>
        <pc:spChg chg="mod">
          <ac:chgData name="貴章 石川" userId="cb12c537e8289941" providerId="LiveId" clId="{391C6489-694B-4065-999E-FE793FE544D7}" dt="2023-07-18T05:12:50.226" v="417" actId="2711"/>
          <ac:spMkLst>
            <pc:docMk/>
            <pc:sldMk cId="1078254072" sldId="2833"/>
            <ac:spMk id="1124" creationId="{4BE657A1-2C2B-D642-9398-BE23A779840C}"/>
          </ac:spMkLst>
        </pc:spChg>
        <pc:spChg chg="mod">
          <ac:chgData name="貴章 石川" userId="cb12c537e8289941" providerId="LiveId" clId="{391C6489-694B-4065-999E-FE793FE544D7}" dt="2023-07-18T05:12:50.226" v="417" actId="2711"/>
          <ac:spMkLst>
            <pc:docMk/>
            <pc:sldMk cId="1078254072" sldId="2833"/>
            <ac:spMk id="1127" creationId="{9193788E-3251-D426-9E7D-63EF31669607}"/>
          </ac:spMkLst>
        </pc:spChg>
        <pc:grpChg chg="mod">
          <ac:chgData name="貴章 石川" userId="cb12c537e8289941" providerId="LiveId" clId="{391C6489-694B-4065-999E-FE793FE544D7}" dt="2023-07-18T05:12:50.226" v="417" actId="2711"/>
          <ac:grpSpMkLst>
            <pc:docMk/>
            <pc:sldMk cId="1078254072" sldId="2833"/>
            <ac:grpSpMk id="1098" creationId="{8BC53508-9221-5BD8-D1C7-35EAD53C94AC}"/>
          </ac:grpSpMkLst>
        </pc:grpChg>
        <pc:grpChg chg="mod">
          <ac:chgData name="貴章 石川" userId="cb12c537e8289941" providerId="LiveId" clId="{391C6489-694B-4065-999E-FE793FE544D7}" dt="2023-07-18T05:12:50.226" v="417" actId="2711"/>
          <ac:grpSpMkLst>
            <pc:docMk/>
            <pc:sldMk cId="1078254072" sldId="2833"/>
            <ac:grpSpMk id="1112" creationId="{4F362D92-EC1D-A116-ABFC-AEFE88BEBB42}"/>
          </ac:grpSpMkLst>
        </pc:grpChg>
        <pc:picChg chg="mod">
          <ac:chgData name="貴章 石川" userId="cb12c537e8289941" providerId="LiveId" clId="{391C6489-694B-4065-999E-FE793FE544D7}" dt="2023-07-18T05:12:50.226" v="417" actId="2711"/>
          <ac:picMkLst>
            <pc:docMk/>
            <pc:sldMk cId="1078254072" sldId="2833"/>
            <ac:picMk id="4" creationId="{B48B6AD4-0701-BE96-684E-03B42E1E0B5E}"/>
          </ac:picMkLst>
        </pc:picChg>
        <pc:picChg chg="mod">
          <ac:chgData name="貴章 石川" userId="cb12c537e8289941" providerId="LiveId" clId="{391C6489-694B-4065-999E-FE793FE544D7}" dt="2023-07-18T05:12:50.226" v="417" actId="2711"/>
          <ac:picMkLst>
            <pc:docMk/>
            <pc:sldMk cId="1078254072" sldId="2833"/>
            <ac:picMk id="10" creationId="{EF06D160-08D3-0C96-0F1E-1DE531CCA56A}"/>
          </ac:picMkLst>
        </pc:picChg>
        <pc:picChg chg="mod">
          <ac:chgData name="貴章 石川" userId="cb12c537e8289941" providerId="LiveId" clId="{391C6489-694B-4065-999E-FE793FE544D7}" dt="2023-07-18T05:12:50.226" v="417" actId="2711"/>
          <ac:picMkLst>
            <pc:docMk/>
            <pc:sldMk cId="1078254072" sldId="2833"/>
            <ac:picMk id="34" creationId="{69E13E7A-3E25-BC49-C98F-8D4EDC5B02DB}"/>
          </ac:picMkLst>
        </pc:picChg>
        <pc:picChg chg="mod">
          <ac:chgData name="貴章 石川" userId="cb12c537e8289941" providerId="LiveId" clId="{391C6489-694B-4065-999E-FE793FE544D7}" dt="2023-07-18T05:12:50.226" v="417" actId="2711"/>
          <ac:picMkLst>
            <pc:docMk/>
            <pc:sldMk cId="1078254072" sldId="2833"/>
            <ac:picMk id="39" creationId="{1DB763B5-4C5F-A194-49AD-09FC0C7201D5}"/>
          </ac:picMkLst>
        </pc:picChg>
        <pc:picChg chg="mod">
          <ac:chgData name="貴章 石川" userId="cb12c537e8289941" providerId="LiveId" clId="{391C6489-694B-4065-999E-FE793FE544D7}" dt="2023-07-18T05:12:50.226" v="417" actId="2711"/>
          <ac:picMkLst>
            <pc:docMk/>
            <pc:sldMk cId="1078254072" sldId="2833"/>
            <ac:picMk id="40" creationId="{67EF5219-D266-DBA5-D936-2A8C6BB4365C}"/>
          </ac:picMkLst>
        </pc:picChg>
        <pc:picChg chg="mod">
          <ac:chgData name="貴章 石川" userId="cb12c537e8289941" providerId="LiveId" clId="{391C6489-694B-4065-999E-FE793FE544D7}" dt="2023-07-18T05:12:50.226" v="417" actId="2711"/>
          <ac:picMkLst>
            <pc:docMk/>
            <pc:sldMk cId="1078254072" sldId="2833"/>
            <ac:picMk id="41" creationId="{E51C8AAD-31A8-29FA-3730-7CDDAC7AB1D9}"/>
          </ac:picMkLst>
        </pc:picChg>
        <pc:picChg chg="mod">
          <ac:chgData name="貴章 石川" userId="cb12c537e8289941" providerId="LiveId" clId="{391C6489-694B-4065-999E-FE793FE544D7}" dt="2023-07-18T05:12:50.226" v="417" actId="2711"/>
          <ac:picMkLst>
            <pc:docMk/>
            <pc:sldMk cId="1078254072" sldId="2833"/>
            <ac:picMk id="98" creationId="{E2BC20D6-4851-F9E1-5E65-7F5AC2F6EEC1}"/>
          </ac:picMkLst>
        </pc:picChg>
        <pc:picChg chg="mod">
          <ac:chgData name="貴章 石川" userId="cb12c537e8289941" providerId="LiveId" clId="{391C6489-694B-4065-999E-FE793FE544D7}" dt="2023-07-18T05:12:50.226" v="417" actId="2711"/>
          <ac:picMkLst>
            <pc:docMk/>
            <pc:sldMk cId="1078254072" sldId="2833"/>
            <ac:picMk id="99" creationId="{617BFE03-DF88-8B5F-36D9-C90534EFBD04}"/>
          </ac:picMkLst>
        </pc:picChg>
        <pc:picChg chg="mod">
          <ac:chgData name="貴章 石川" userId="cb12c537e8289941" providerId="LiveId" clId="{391C6489-694B-4065-999E-FE793FE544D7}" dt="2023-07-18T05:12:50.226" v="417" actId="2711"/>
          <ac:picMkLst>
            <pc:docMk/>
            <pc:sldMk cId="1078254072" sldId="2833"/>
            <ac:picMk id="1026" creationId="{1214AD9E-7CD0-CD12-2CA3-7A8F396C9612}"/>
          </ac:picMkLst>
        </pc:picChg>
        <pc:picChg chg="mod">
          <ac:chgData name="貴章 石川" userId="cb12c537e8289941" providerId="LiveId" clId="{391C6489-694B-4065-999E-FE793FE544D7}" dt="2023-07-18T05:12:50.226" v="417" actId="2711"/>
          <ac:picMkLst>
            <pc:docMk/>
            <pc:sldMk cId="1078254072" sldId="2833"/>
            <ac:picMk id="1032" creationId="{46E87AED-2970-D50D-E913-57B9E6B8FA37}"/>
          </ac:picMkLst>
        </pc:picChg>
        <pc:picChg chg="mod">
          <ac:chgData name="貴章 石川" userId="cb12c537e8289941" providerId="LiveId" clId="{391C6489-694B-4065-999E-FE793FE544D7}" dt="2023-07-18T05:12:50.226" v="417" actId="2711"/>
          <ac:picMkLst>
            <pc:docMk/>
            <pc:sldMk cId="1078254072" sldId="2833"/>
            <ac:picMk id="1037" creationId="{2C800D32-81EF-3052-7D31-B1748778B137}"/>
          </ac:picMkLst>
        </pc:picChg>
        <pc:picChg chg="mod">
          <ac:chgData name="貴章 石川" userId="cb12c537e8289941" providerId="LiveId" clId="{391C6489-694B-4065-999E-FE793FE544D7}" dt="2023-07-18T05:12:50.226" v="417" actId="2711"/>
          <ac:picMkLst>
            <pc:docMk/>
            <pc:sldMk cId="1078254072" sldId="2833"/>
            <ac:picMk id="1038" creationId="{C9DA0E8E-977F-11B9-F04D-D44848836714}"/>
          </ac:picMkLst>
        </pc:picChg>
        <pc:picChg chg="mod">
          <ac:chgData name="貴章 石川" userId="cb12c537e8289941" providerId="LiveId" clId="{391C6489-694B-4065-999E-FE793FE544D7}" dt="2023-07-18T05:12:50.226" v="417" actId="2711"/>
          <ac:picMkLst>
            <pc:docMk/>
            <pc:sldMk cId="1078254072" sldId="2833"/>
            <ac:picMk id="1045" creationId="{C53B28A6-FE29-892F-D3D9-1E5AD3B1530D}"/>
          </ac:picMkLst>
        </pc:picChg>
        <pc:picChg chg="mod">
          <ac:chgData name="貴章 石川" userId="cb12c537e8289941" providerId="LiveId" clId="{391C6489-694B-4065-999E-FE793FE544D7}" dt="2023-07-18T05:12:50.226" v="417" actId="2711"/>
          <ac:picMkLst>
            <pc:docMk/>
            <pc:sldMk cId="1078254072" sldId="2833"/>
            <ac:picMk id="1046" creationId="{FF07BF92-27CD-8947-F2EC-92E1F2A1ADFA}"/>
          </ac:picMkLst>
        </pc:picChg>
        <pc:picChg chg="mod">
          <ac:chgData name="貴章 石川" userId="cb12c537e8289941" providerId="LiveId" clId="{391C6489-694B-4065-999E-FE793FE544D7}" dt="2023-07-18T05:12:50.226" v="417" actId="2711"/>
          <ac:picMkLst>
            <pc:docMk/>
            <pc:sldMk cId="1078254072" sldId="2833"/>
            <ac:picMk id="1092" creationId="{F21F67C6-D3B0-DB00-5C05-66E972FE8807}"/>
          </ac:picMkLst>
        </pc:picChg>
        <pc:picChg chg="mod">
          <ac:chgData name="貴章 石川" userId="cb12c537e8289941" providerId="LiveId" clId="{391C6489-694B-4065-999E-FE793FE544D7}" dt="2023-07-18T05:12:50.226" v="417" actId="2711"/>
          <ac:picMkLst>
            <pc:docMk/>
            <pc:sldMk cId="1078254072" sldId="2833"/>
            <ac:picMk id="1094" creationId="{131B8810-5CAF-9202-1D95-6EF483142ABA}"/>
          </ac:picMkLst>
        </pc:picChg>
        <pc:picChg chg="mod">
          <ac:chgData name="貴章 石川" userId="cb12c537e8289941" providerId="LiveId" clId="{391C6489-694B-4065-999E-FE793FE544D7}" dt="2023-07-18T05:12:50.226" v="417" actId="2711"/>
          <ac:picMkLst>
            <pc:docMk/>
            <pc:sldMk cId="1078254072" sldId="2833"/>
            <ac:picMk id="1101" creationId="{EE6B6F48-1CED-0150-EC9B-86B48F934F96}"/>
          </ac:picMkLst>
        </pc:picChg>
        <pc:picChg chg="mod">
          <ac:chgData name="貴章 石川" userId="cb12c537e8289941" providerId="LiveId" clId="{391C6489-694B-4065-999E-FE793FE544D7}" dt="2023-07-18T05:12:50.226" v="417" actId="2711"/>
          <ac:picMkLst>
            <pc:docMk/>
            <pc:sldMk cId="1078254072" sldId="2833"/>
            <ac:picMk id="1102" creationId="{9CCE0FB0-2F08-C40A-6D70-BDE50768E4D3}"/>
          </ac:picMkLst>
        </pc:picChg>
        <pc:picChg chg="mod">
          <ac:chgData name="貴章 石川" userId="cb12c537e8289941" providerId="LiveId" clId="{391C6489-694B-4065-999E-FE793FE544D7}" dt="2023-07-18T05:12:50.226" v="417" actId="2711"/>
          <ac:picMkLst>
            <pc:docMk/>
            <pc:sldMk cId="1078254072" sldId="2833"/>
            <ac:picMk id="1106" creationId="{B4F28928-C1B1-2288-949E-C4C3FF178511}"/>
          </ac:picMkLst>
        </pc:picChg>
        <pc:picChg chg="mod">
          <ac:chgData name="貴章 石川" userId="cb12c537e8289941" providerId="LiveId" clId="{391C6489-694B-4065-999E-FE793FE544D7}" dt="2023-07-18T05:12:50.226" v="417" actId="2711"/>
          <ac:picMkLst>
            <pc:docMk/>
            <pc:sldMk cId="1078254072" sldId="2833"/>
            <ac:picMk id="1113" creationId="{E07518D8-773E-2652-B238-FFCD8CE13891}"/>
          </ac:picMkLst>
        </pc:picChg>
        <pc:cxnChg chg="mod">
          <ac:chgData name="貴章 石川" userId="cb12c537e8289941" providerId="LiveId" clId="{391C6489-694B-4065-999E-FE793FE544D7}" dt="2023-07-18T05:12:50.226" v="417" actId="2711"/>
          <ac:cxnSpMkLst>
            <pc:docMk/>
            <pc:sldMk cId="1078254072" sldId="2833"/>
            <ac:cxnSpMk id="59" creationId="{92F56D88-56B7-A947-AFC1-3DB568408F97}"/>
          </ac:cxnSpMkLst>
        </pc:cxnChg>
        <pc:cxnChg chg="mod">
          <ac:chgData name="貴章 石川" userId="cb12c537e8289941" providerId="LiveId" clId="{391C6489-694B-4065-999E-FE793FE544D7}" dt="2023-07-18T05:12:50.226" v="417" actId="2711"/>
          <ac:cxnSpMkLst>
            <pc:docMk/>
            <pc:sldMk cId="1078254072" sldId="2833"/>
            <ac:cxnSpMk id="86" creationId="{FE8AC601-5441-5A3B-9758-6E915829269D}"/>
          </ac:cxnSpMkLst>
        </pc:cxnChg>
        <pc:cxnChg chg="mod">
          <ac:chgData name="貴章 石川" userId="cb12c537e8289941" providerId="LiveId" clId="{391C6489-694B-4065-999E-FE793FE544D7}" dt="2023-07-18T05:12:50.226" v="417" actId="2711"/>
          <ac:cxnSpMkLst>
            <pc:docMk/>
            <pc:sldMk cId="1078254072" sldId="2833"/>
            <ac:cxnSpMk id="125" creationId="{5012A93D-591A-71DC-9F15-C22BA0DD4019}"/>
          </ac:cxnSpMkLst>
        </pc:cxnChg>
        <pc:cxnChg chg="mod">
          <ac:chgData name="貴章 石川" userId="cb12c537e8289941" providerId="LiveId" clId="{391C6489-694B-4065-999E-FE793FE544D7}" dt="2023-07-18T05:12:50.226" v="417" actId="2711"/>
          <ac:cxnSpMkLst>
            <pc:docMk/>
            <pc:sldMk cId="1078254072" sldId="2833"/>
            <ac:cxnSpMk id="1024" creationId="{3568623A-D581-7E5E-3CFA-758F929DFEF4}"/>
          </ac:cxnSpMkLst>
        </pc:cxnChg>
        <pc:cxnChg chg="mod">
          <ac:chgData name="貴章 石川" userId="cb12c537e8289941" providerId="LiveId" clId="{391C6489-694B-4065-999E-FE793FE544D7}" dt="2023-07-18T05:12:50.226" v="417" actId="2711"/>
          <ac:cxnSpMkLst>
            <pc:docMk/>
            <pc:sldMk cId="1078254072" sldId="2833"/>
            <ac:cxnSpMk id="1028" creationId="{9C1A5B7C-5C3C-08BE-C76C-24353945876A}"/>
          </ac:cxnSpMkLst>
        </pc:cxnChg>
        <pc:cxnChg chg="mod">
          <ac:chgData name="貴章 石川" userId="cb12c537e8289941" providerId="LiveId" clId="{391C6489-694B-4065-999E-FE793FE544D7}" dt="2023-07-18T05:12:50.226" v="417" actId="2711"/>
          <ac:cxnSpMkLst>
            <pc:docMk/>
            <pc:sldMk cId="1078254072" sldId="2833"/>
            <ac:cxnSpMk id="1030" creationId="{0F0B012E-C91D-4622-E5AE-019E7D2AC048}"/>
          </ac:cxnSpMkLst>
        </pc:cxnChg>
        <pc:cxnChg chg="mod">
          <ac:chgData name="貴章 石川" userId="cb12c537e8289941" providerId="LiveId" clId="{391C6489-694B-4065-999E-FE793FE544D7}" dt="2023-07-18T05:12:50.226" v="417" actId="2711"/>
          <ac:cxnSpMkLst>
            <pc:docMk/>
            <pc:sldMk cId="1078254072" sldId="2833"/>
            <ac:cxnSpMk id="1031" creationId="{8831DE17-0272-9147-727C-D02948591259}"/>
          </ac:cxnSpMkLst>
        </pc:cxnChg>
        <pc:cxnChg chg="mod">
          <ac:chgData name="貴章 石川" userId="cb12c537e8289941" providerId="LiveId" clId="{391C6489-694B-4065-999E-FE793FE544D7}" dt="2023-07-18T05:12:50.226" v="417" actId="2711"/>
          <ac:cxnSpMkLst>
            <pc:docMk/>
            <pc:sldMk cId="1078254072" sldId="2833"/>
            <ac:cxnSpMk id="1034" creationId="{F016657D-4195-741C-89A5-F4DB735EE24F}"/>
          </ac:cxnSpMkLst>
        </pc:cxnChg>
        <pc:cxnChg chg="mod">
          <ac:chgData name="貴章 石川" userId="cb12c537e8289941" providerId="LiveId" clId="{391C6489-694B-4065-999E-FE793FE544D7}" dt="2023-07-18T05:12:50.226" v="417" actId="2711"/>
          <ac:cxnSpMkLst>
            <pc:docMk/>
            <pc:sldMk cId="1078254072" sldId="2833"/>
            <ac:cxnSpMk id="1049" creationId="{9887B086-7EF8-A731-9F90-E056431FBB18}"/>
          </ac:cxnSpMkLst>
        </pc:cxnChg>
        <pc:cxnChg chg="mod">
          <ac:chgData name="貴章 石川" userId="cb12c537e8289941" providerId="LiveId" clId="{391C6489-694B-4065-999E-FE793FE544D7}" dt="2023-07-18T05:12:50.226" v="417" actId="2711"/>
          <ac:cxnSpMkLst>
            <pc:docMk/>
            <pc:sldMk cId="1078254072" sldId="2833"/>
            <ac:cxnSpMk id="1064" creationId="{B4B51BA7-C747-B5FF-98AA-D2F92CB4976C}"/>
          </ac:cxnSpMkLst>
        </pc:cxnChg>
        <pc:cxnChg chg="mod">
          <ac:chgData name="貴章 石川" userId="cb12c537e8289941" providerId="LiveId" clId="{391C6489-694B-4065-999E-FE793FE544D7}" dt="2023-07-18T05:12:50.226" v="417" actId="2711"/>
          <ac:cxnSpMkLst>
            <pc:docMk/>
            <pc:sldMk cId="1078254072" sldId="2833"/>
            <ac:cxnSpMk id="1068" creationId="{18F354DB-5F6C-2D5E-9F3E-7777BBEA1FF7}"/>
          </ac:cxnSpMkLst>
        </pc:cxnChg>
        <pc:cxnChg chg="mod">
          <ac:chgData name="貴章 石川" userId="cb12c537e8289941" providerId="LiveId" clId="{391C6489-694B-4065-999E-FE793FE544D7}" dt="2023-07-18T05:12:50.226" v="417" actId="2711"/>
          <ac:cxnSpMkLst>
            <pc:docMk/>
            <pc:sldMk cId="1078254072" sldId="2833"/>
            <ac:cxnSpMk id="1079" creationId="{601FC5C5-86B1-918B-0C0F-94FE154B3E65}"/>
          </ac:cxnSpMkLst>
        </pc:cxnChg>
        <pc:cxnChg chg="mod">
          <ac:chgData name="貴章 石川" userId="cb12c537e8289941" providerId="LiveId" clId="{391C6489-694B-4065-999E-FE793FE544D7}" dt="2023-07-18T05:12:50.226" v="417" actId="2711"/>
          <ac:cxnSpMkLst>
            <pc:docMk/>
            <pc:sldMk cId="1078254072" sldId="2833"/>
            <ac:cxnSpMk id="1114" creationId="{7D907234-5F6C-0A39-1F75-4B95BFBDF6B2}"/>
          </ac:cxnSpMkLst>
        </pc:cxnChg>
      </pc:sldChg>
      <pc:sldChg chg="addSp delSp modSp mod modTransition chgLayout">
        <pc:chgData name="貴章 石川" userId="cb12c537e8289941" providerId="LiveId" clId="{391C6489-694B-4065-999E-FE793FE544D7}" dt="2023-07-18T05:33:00.286" v="437"/>
        <pc:sldMkLst>
          <pc:docMk/>
          <pc:sldMk cId="4141670597" sldId="2834"/>
        </pc:sldMkLst>
        <pc:spChg chg="add del mod">
          <ac:chgData name="貴章 石川" userId="cb12c537e8289941" providerId="LiveId" clId="{391C6489-694B-4065-999E-FE793FE544D7}" dt="2023-07-18T05:32:39.273" v="435" actId="6264"/>
          <ac:spMkLst>
            <pc:docMk/>
            <pc:sldMk cId="4141670597" sldId="2834"/>
            <ac:spMk id="2" creationId="{9B7A4B19-10D3-0D68-3524-754E3393E0C2}"/>
          </ac:spMkLst>
        </pc:spChg>
        <pc:spChg chg="mod ord">
          <ac:chgData name="貴章 石川" userId="cb12c537e8289941" providerId="LiveId" clId="{391C6489-694B-4065-999E-FE793FE544D7}" dt="2023-07-18T05:32:39.273" v="435" actId="6264"/>
          <ac:spMkLst>
            <pc:docMk/>
            <pc:sldMk cId="4141670597" sldId="2834"/>
            <ac:spMk id="3" creationId="{7CCCB8F4-D107-B75C-C3B1-F49496EBFC76}"/>
          </ac:spMkLst>
        </pc:spChg>
        <pc:spChg chg="add del mod ord">
          <ac:chgData name="貴章 石川" userId="cb12c537e8289941" providerId="LiveId" clId="{391C6489-694B-4065-999E-FE793FE544D7}" dt="2023-07-18T05:32:39.273" v="435" actId="6264"/>
          <ac:spMkLst>
            <pc:docMk/>
            <pc:sldMk cId="4141670597" sldId="2834"/>
            <ac:spMk id="6" creationId="{D6F0878F-5CB9-E9AD-ABF2-901DDA196C6F}"/>
          </ac:spMkLst>
        </pc:spChg>
        <pc:spChg chg="mod">
          <ac:chgData name="貴章 石川" userId="cb12c537e8289941" providerId="LiveId" clId="{391C6489-694B-4065-999E-FE793FE544D7}" dt="2023-07-18T05:13:22.100" v="422" actId="2711"/>
          <ac:spMkLst>
            <pc:docMk/>
            <pc:sldMk cId="4141670597" sldId="2834"/>
            <ac:spMk id="16" creationId="{7AF15211-8F5C-EA58-D332-20E342E71285}"/>
          </ac:spMkLst>
        </pc:spChg>
        <pc:spChg chg="mod">
          <ac:chgData name="貴章 石川" userId="cb12c537e8289941" providerId="LiveId" clId="{391C6489-694B-4065-999E-FE793FE544D7}" dt="2023-07-18T05:13:22.100" v="422" actId="2711"/>
          <ac:spMkLst>
            <pc:docMk/>
            <pc:sldMk cId="4141670597" sldId="2834"/>
            <ac:spMk id="59" creationId="{7AD2AF0C-C0F2-90FE-B554-20991837D324}"/>
          </ac:spMkLst>
        </pc:spChg>
        <pc:spChg chg="mod">
          <ac:chgData name="貴章 石川" userId="cb12c537e8289941" providerId="LiveId" clId="{391C6489-694B-4065-999E-FE793FE544D7}" dt="2023-07-18T05:13:22.100" v="422" actId="2711"/>
          <ac:spMkLst>
            <pc:docMk/>
            <pc:sldMk cId="4141670597" sldId="2834"/>
            <ac:spMk id="4104" creationId="{FBC930AC-DC34-58CA-0E51-9C3CBE607049}"/>
          </ac:spMkLst>
        </pc:spChg>
        <pc:spChg chg="mod">
          <ac:chgData name="貴章 石川" userId="cb12c537e8289941" providerId="LiveId" clId="{391C6489-694B-4065-999E-FE793FE544D7}" dt="2023-07-18T05:13:22.100" v="422" actId="2711"/>
          <ac:spMkLst>
            <pc:docMk/>
            <pc:sldMk cId="4141670597" sldId="2834"/>
            <ac:spMk id="4114" creationId="{353E51C2-89E8-38B3-A89F-0B33CAA116F9}"/>
          </ac:spMkLst>
        </pc:spChg>
        <pc:spChg chg="mod">
          <ac:chgData name="貴章 石川" userId="cb12c537e8289941" providerId="LiveId" clId="{391C6489-694B-4065-999E-FE793FE544D7}" dt="2023-07-18T05:13:22.100" v="422" actId="2711"/>
          <ac:spMkLst>
            <pc:docMk/>
            <pc:sldMk cId="4141670597" sldId="2834"/>
            <ac:spMk id="4115" creationId="{05C93BDA-B243-D120-054F-67C645D54D99}"/>
          </ac:spMkLst>
        </pc:spChg>
        <pc:spChg chg="mod">
          <ac:chgData name="貴章 石川" userId="cb12c537e8289941" providerId="LiveId" clId="{391C6489-694B-4065-999E-FE793FE544D7}" dt="2023-07-18T05:13:22.100" v="422" actId="2711"/>
          <ac:spMkLst>
            <pc:docMk/>
            <pc:sldMk cId="4141670597" sldId="2834"/>
            <ac:spMk id="4123" creationId="{61DB9229-783D-49BD-6ADB-4631D21DC632}"/>
          </ac:spMkLst>
        </pc:spChg>
        <pc:spChg chg="mod">
          <ac:chgData name="貴章 石川" userId="cb12c537e8289941" providerId="LiveId" clId="{391C6489-694B-4065-999E-FE793FE544D7}" dt="2023-07-18T05:13:22.100" v="422" actId="2711"/>
          <ac:spMkLst>
            <pc:docMk/>
            <pc:sldMk cId="4141670597" sldId="2834"/>
            <ac:spMk id="4124" creationId="{18AF5E47-D620-BEE6-95C9-A687510B6AD7}"/>
          </ac:spMkLst>
        </pc:spChg>
        <pc:spChg chg="mod">
          <ac:chgData name="貴章 石川" userId="cb12c537e8289941" providerId="LiveId" clId="{391C6489-694B-4065-999E-FE793FE544D7}" dt="2023-07-18T05:13:22.100" v="422" actId="2711"/>
          <ac:spMkLst>
            <pc:docMk/>
            <pc:sldMk cId="4141670597" sldId="2834"/>
            <ac:spMk id="4126" creationId="{EAA135DD-83B0-5A8A-1820-3941367D40DD}"/>
          </ac:spMkLst>
        </pc:spChg>
        <pc:spChg chg="mod">
          <ac:chgData name="貴章 石川" userId="cb12c537e8289941" providerId="LiveId" clId="{391C6489-694B-4065-999E-FE793FE544D7}" dt="2023-07-18T05:13:22.100" v="422" actId="2711"/>
          <ac:spMkLst>
            <pc:docMk/>
            <pc:sldMk cId="4141670597" sldId="2834"/>
            <ac:spMk id="4128" creationId="{4707E872-BE15-59F1-9F51-335017CD7A56}"/>
          </ac:spMkLst>
        </pc:spChg>
        <pc:spChg chg="mod">
          <ac:chgData name="貴章 石川" userId="cb12c537e8289941" providerId="LiveId" clId="{391C6489-694B-4065-999E-FE793FE544D7}" dt="2023-07-18T05:13:22.100" v="422" actId="2711"/>
          <ac:spMkLst>
            <pc:docMk/>
            <pc:sldMk cId="4141670597" sldId="2834"/>
            <ac:spMk id="4139" creationId="{64FE3B0A-8B8E-EFCC-296D-260FC3F2AAF8}"/>
          </ac:spMkLst>
        </pc:spChg>
        <pc:spChg chg="mod">
          <ac:chgData name="貴章 石川" userId="cb12c537e8289941" providerId="LiveId" clId="{391C6489-694B-4065-999E-FE793FE544D7}" dt="2023-07-18T05:13:22.100" v="422" actId="2711"/>
          <ac:spMkLst>
            <pc:docMk/>
            <pc:sldMk cId="4141670597" sldId="2834"/>
            <ac:spMk id="4140" creationId="{A57CD44B-4B76-C52E-0977-9CF75D53D6AA}"/>
          </ac:spMkLst>
        </pc:spChg>
        <pc:spChg chg="mod">
          <ac:chgData name="貴章 石川" userId="cb12c537e8289941" providerId="LiveId" clId="{391C6489-694B-4065-999E-FE793FE544D7}" dt="2023-07-18T05:13:22.100" v="422" actId="2711"/>
          <ac:spMkLst>
            <pc:docMk/>
            <pc:sldMk cId="4141670597" sldId="2834"/>
            <ac:spMk id="4141" creationId="{4E1D4087-E296-2E52-770E-2CB5EC0FC769}"/>
          </ac:spMkLst>
        </pc:spChg>
        <pc:spChg chg="mod">
          <ac:chgData name="貴章 石川" userId="cb12c537e8289941" providerId="LiveId" clId="{391C6489-694B-4065-999E-FE793FE544D7}" dt="2023-07-18T05:13:22.100" v="422" actId="2711"/>
          <ac:spMkLst>
            <pc:docMk/>
            <pc:sldMk cId="4141670597" sldId="2834"/>
            <ac:spMk id="4145" creationId="{A4ABC1AB-9C73-8606-6A93-8A4C122DC667}"/>
          </ac:spMkLst>
        </pc:spChg>
        <pc:spChg chg="mod">
          <ac:chgData name="貴章 石川" userId="cb12c537e8289941" providerId="LiveId" clId="{391C6489-694B-4065-999E-FE793FE544D7}" dt="2023-07-18T05:13:22.100" v="422" actId="2711"/>
          <ac:spMkLst>
            <pc:docMk/>
            <pc:sldMk cId="4141670597" sldId="2834"/>
            <ac:spMk id="4146" creationId="{7227D65D-F92C-CC91-23DD-441D947C6C19}"/>
          </ac:spMkLst>
        </pc:spChg>
        <pc:spChg chg="mod">
          <ac:chgData name="貴章 石川" userId="cb12c537e8289941" providerId="LiveId" clId="{391C6489-694B-4065-999E-FE793FE544D7}" dt="2023-07-18T05:13:22.100" v="422" actId="2711"/>
          <ac:spMkLst>
            <pc:docMk/>
            <pc:sldMk cId="4141670597" sldId="2834"/>
            <ac:spMk id="4147" creationId="{4E350A09-29AE-BAAC-E97A-2B6EAD7F2D88}"/>
          </ac:spMkLst>
        </pc:spChg>
        <pc:spChg chg="mod">
          <ac:chgData name="貴章 石川" userId="cb12c537e8289941" providerId="LiveId" clId="{391C6489-694B-4065-999E-FE793FE544D7}" dt="2023-07-18T05:13:22.100" v="422" actId="2711"/>
          <ac:spMkLst>
            <pc:docMk/>
            <pc:sldMk cId="4141670597" sldId="2834"/>
            <ac:spMk id="4148" creationId="{E038B094-DBE2-AA34-F5EA-D6DB5C3A0CA9}"/>
          </ac:spMkLst>
        </pc:spChg>
        <pc:grpChg chg="mod">
          <ac:chgData name="貴章 石川" userId="cb12c537e8289941" providerId="LiveId" clId="{391C6489-694B-4065-999E-FE793FE544D7}" dt="2023-07-18T05:13:22.100" v="422" actId="2711"/>
          <ac:grpSpMkLst>
            <pc:docMk/>
            <pc:sldMk cId="4141670597" sldId="2834"/>
            <ac:grpSpMk id="60" creationId="{F4F4FEB7-CF55-7C01-B485-C14788335FF5}"/>
          </ac:grpSpMkLst>
        </pc:grpChg>
        <pc:grpChg chg="mod">
          <ac:chgData name="貴章 石川" userId="cb12c537e8289941" providerId="LiveId" clId="{391C6489-694B-4065-999E-FE793FE544D7}" dt="2023-07-18T05:13:22.100" v="422" actId="2711"/>
          <ac:grpSpMkLst>
            <pc:docMk/>
            <pc:sldMk cId="4141670597" sldId="2834"/>
            <ac:grpSpMk id="63" creationId="{2BF5C36F-A87D-F4F9-2323-89AB77575EC9}"/>
          </ac:grpSpMkLst>
        </pc:grpChg>
        <pc:grpChg chg="mod">
          <ac:chgData name="貴章 石川" userId="cb12c537e8289941" providerId="LiveId" clId="{391C6489-694B-4065-999E-FE793FE544D7}" dt="2023-07-18T05:13:22.100" v="422" actId="2711"/>
          <ac:grpSpMkLst>
            <pc:docMk/>
            <pc:sldMk cId="4141670597" sldId="2834"/>
            <ac:grpSpMk id="4099" creationId="{7A6C46CD-0C3C-B516-04D5-00662EFEC458}"/>
          </ac:grpSpMkLst>
        </pc:grpChg>
        <pc:grpChg chg="mod">
          <ac:chgData name="貴章 石川" userId="cb12c537e8289941" providerId="LiveId" clId="{391C6489-694B-4065-999E-FE793FE544D7}" dt="2023-07-18T05:13:22.100" v="422" actId="2711"/>
          <ac:grpSpMkLst>
            <pc:docMk/>
            <pc:sldMk cId="4141670597" sldId="2834"/>
            <ac:grpSpMk id="4132" creationId="{666DE442-F26B-72A1-B2B7-DBFEFA87AC96}"/>
          </ac:grpSpMkLst>
        </pc:grpChg>
        <pc:grpChg chg="mod">
          <ac:chgData name="貴章 石川" userId="cb12c537e8289941" providerId="LiveId" clId="{391C6489-694B-4065-999E-FE793FE544D7}" dt="2023-07-18T05:13:22.100" v="422" actId="2711"/>
          <ac:grpSpMkLst>
            <pc:docMk/>
            <pc:sldMk cId="4141670597" sldId="2834"/>
            <ac:grpSpMk id="4135" creationId="{B81E98E3-8CF2-B085-9201-E0B3F99FC436}"/>
          </ac:grpSpMkLst>
        </pc:grpChg>
        <pc:picChg chg="mod">
          <ac:chgData name="貴章 石川" userId="cb12c537e8289941" providerId="LiveId" clId="{391C6489-694B-4065-999E-FE793FE544D7}" dt="2023-07-18T05:13:22.100" v="422" actId="2711"/>
          <ac:picMkLst>
            <pc:docMk/>
            <pc:sldMk cId="4141670597" sldId="2834"/>
            <ac:picMk id="4" creationId="{2EE886B5-EDE1-E576-06DC-FED6D1B538CB}"/>
          </ac:picMkLst>
        </pc:picChg>
        <pc:picChg chg="mod">
          <ac:chgData name="貴章 石川" userId="cb12c537e8289941" providerId="LiveId" clId="{391C6489-694B-4065-999E-FE793FE544D7}" dt="2023-07-18T05:13:22.100" v="422" actId="2711"/>
          <ac:picMkLst>
            <pc:docMk/>
            <pc:sldMk cId="4141670597" sldId="2834"/>
            <ac:picMk id="5" creationId="{96ECE5A4-95F7-F704-C21F-4B8B9FFB9372}"/>
          </ac:picMkLst>
        </pc:picChg>
        <pc:picChg chg="mod">
          <ac:chgData name="貴章 石川" userId="cb12c537e8289941" providerId="LiveId" clId="{391C6489-694B-4065-999E-FE793FE544D7}" dt="2023-07-18T05:13:22.100" v="422" actId="2711"/>
          <ac:picMkLst>
            <pc:docMk/>
            <pc:sldMk cId="4141670597" sldId="2834"/>
            <ac:picMk id="8" creationId="{A1ED5F99-3D21-252E-2B76-7B92F6B728BD}"/>
          </ac:picMkLst>
        </pc:picChg>
        <pc:picChg chg="mod">
          <ac:chgData name="貴章 石川" userId="cb12c537e8289941" providerId="LiveId" clId="{391C6489-694B-4065-999E-FE793FE544D7}" dt="2023-07-18T05:13:22.100" v="422" actId="2711"/>
          <ac:picMkLst>
            <pc:docMk/>
            <pc:sldMk cId="4141670597" sldId="2834"/>
            <ac:picMk id="21" creationId="{A9ED89BA-F0B4-C644-2A34-5351481E2575}"/>
          </ac:picMkLst>
        </pc:picChg>
        <pc:picChg chg="mod">
          <ac:chgData name="貴章 石川" userId="cb12c537e8289941" providerId="LiveId" clId="{391C6489-694B-4065-999E-FE793FE544D7}" dt="2023-07-18T05:13:22.100" v="422" actId="2711"/>
          <ac:picMkLst>
            <pc:docMk/>
            <pc:sldMk cId="4141670597" sldId="2834"/>
            <ac:picMk id="22" creationId="{7FD5C47F-FDC4-A108-70E7-5E8C7F760351}"/>
          </ac:picMkLst>
        </pc:picChg>
        <pc:picChg chg="mod">
          <ac:chgData name="貴章 石川" userId="cb12c537e8289941" providerId="LiveId" clId="{391C6489-694B-4065-999E-FE793FE544D7}" dt="2023-07-18T05:13:22.100" v="422" actId="2711"/>
          <ac:picMkLst>
            <pc:docMk/>
            <pc:sldMk cId="4141670597" sldId="2834"/>
            <ac:picMk id="4102" creationId="{22F6B645-8142-A8EC-DEBC-B2EE4E1F0A6E}"/>
          </ac:picMkLst>
        </pc:picChg>
        <pc:picChg chg="mod">
          <ac:chgData name="貴章 石川" userId="cb12c537e8289941" providerId="LiveId" clId="{391C6489-694B-4065-999E-FE793FE544D7}" dt="2023-07-18T05:13:22.100" v="422" actId="2711"/>
          <ac:picMkLst>
            <pc:docMk/>
            <pc:sldMk cId="4141670597" sldId="2834"/>
            <ac:picMk id="4105" creationId="{CDF3465C-C275-0DFC-0E45-3BC8F552F137}"/>
          </ac:picMkLst>
        </pc:picChg>
        <pc:picChg chg="mod">
          <ac:chgData name="貴章 石川" userId="cb12c537e8289941" providerId="LiveId" clId="{391C6489-694B-4065-999E-FE793FE544D7}" dt="2023-07-18T05:13:22.100" v="422" actId="2711"/>
          <ac:picMkLst>
            <pc:docMk/>
            <pc:sldMk cId="4141670597" sldId="2834"/>
            <ac:picMk id="4106" creationId="{17B28F52-E3B0-10FF-F6AE-F126CC7EABB9}"/>
          </ac:picMkLst>
        </pc:picChg>
        <pc:picChg chg="mod">
          <ac:chgData name="貴章 石川" userId="cb12c537e8289941" providerId="LiveId" clId="{391C6489-694B-4065-999E-FE793FE544D7}" dt="2023-07-18T05:13:22.100" v="422" actId="2711"/>
          <ac:picMkLst>
            <pc:docMk/>
            <pc:sldMk cId="4141670597" sldId="2834"/>
            <ac:picMk id="4107" creationId="{18F8C6AE-D3EF-2960-DB65-537AF179E50A}"/>
          </ac:picMkLst>
        </pc:picChg>
        <pc:picChg chg="mod">
          <ac:chgData name="貴章 石川" userId="cb12c537e8289941" providerId="LiveId" clId="{391C6489-694B-4065-999E-FE793FE544D7}" dt="2023-07-18T05:13:22.100" v="422" actId="2711"/>
          <ac:picMkLst>
            <pc:docMk/>
            <pc:sldMk cId="4141670597" sldId="2834"/>
            <ac:picMk id="4108" creationId="{59716F1C-F210-FCAF-ABC6-A42AB4AF4435}"/>
          </ac:picMkLst>
        </pc:picChg>
        <pc:picChg chg="mod">
          <ac:chgData name="貴章 石川" userId="cb12c537e8289941" providerId="LiveId" clId="{391C6489-694B-4065-999E-FE793FE544D7}" dt="2023-07-18T05:13:22.100" v="422" actId="2711"/>
          <ac:picMkLst>
            <pc:docMk/>
            <pc:sldMk cId="4141670597" sldId="2834"/>
            <ac:picMk id="4142" creationId="{C237FB40-3FAD-7999-850E-BE88128B9D7E}"/>
          </ac:picMkLst>
        </pc:picChg>
        <pc:picChg chg="mod">
          <ac:chgData name="貴章 石川" userId="cb12c537e8289941" providerId="LiveId" clId="{391C6489-694B-4065-999E-FE793FE544D7}" dt="2023-07-18T05:13:22.100" v="422" actId="2711"/>
          <ac:picMkLst>
            <pc:docMk/>
            <pc:sldMk cId="4141670597" sldId="2834"/>
            <ac:picMk id="4143" creationId="{388771EF-3A5D-BB4D-C5AC-7B1042A99E63}"/>
          </ac:picMkLst>
        </pc:picChg>
        <pc:cxnChg chg="mod">
          <ac:chgData name="貴章 石川" userId="cb12c537e8289941" providerId="LiveId" clId="{391C6489-694B-4065-999E-FE793FE544D7}" dt="2023-07-18T05:13:22.100" v="422" actId="2711"/>
          <ac:cxnSpMkLst>
            <pc:docMk/>
            <pc:sldMk cId="4141670597" sldId="2834"/>
            <ac:cxnSpMk id="10" creationId="{666A69AF-D997-52AB-1FF3-C7311F417E8F}"/>
          </ac:cxnSpMkLst>
        </pc:cxnChg>
        <pc:cxnChg chg="mod">
          <ac:chgData name="貴章 石川" userId="cb12c537e8289941" providerId="LiveId" clId="{391C6489-694B-4065-999E-FE793FE544D7}" dt="2023-07-18T05:13:22.100" v="422" actId="2711"/>
          <ac:cxnSpMkLst>
            <pc:docMk/>
            <pc:sldMk cId="4141670597" sldId="2834"/>
            <ac:cxnSpMk id="27" creationId="{035306D6-DC3B-D1B6-B2D4-3A5BAB0A6691}"/>
          </ac:cxnSpMkLst>
        </pc:cxnChg>
        <pc:cxnChg chg="mod">
          <ac:chgData name="貴章 石川" userId="cb12c537e8289941" providerId="LiveId" clId="{391C6489-694B-4065-999E-FE793FE544D7}" dt="2023-07-18T05:13:22.100" v="422" actId="2711"/>
          <ac:cxnSpMkLst>
            <pc:docMk/>
            <pc:sldMk cId="4141670597" sldId="2834"/>
            <ac:cxnSpMk id="28" creationId="{3953FA06-6233-9CC5-4EA0-3EEF525066BE}"/>
          </ac:cxnSpMkLst>
        </pc:cxnChg>
        <pc:cxnChg chg="mod">
          <ac:chgData name="貴章 石川" userId="cb12c537e8289941" providerId="LiveId" clId="{391C6489-694B-4065-999E-FE793FE544D7}" dt="2023-07-18T05:13:22.100" v="422" actId="2711"/>
          <ac:cxnSpMkLst>
            <pc:docMk/>
            <pc:sldMk cId="4141670597" sldId="2834"/>
            <ac:cxnSpMk id="29" creationId="{C3FA9CCA-BA1D-28E9-499D-591351091B75}"/>
          </ac:cxnSpMkLst>
        </pc:cxnChg>
        <pc:cxnChg chg="mod">
          <ac:chgData name="貴章 石川" userId="cb12c537e8289941" providerId="LiveId" clId="{391C6489-694B-4065-999E-FE793FE544D7}" dt="2023-07-18T05:13:22.100" v="422" actId="2711"/>
          <ac:cxnSpMkLst>
            <pc:docMk/>
            <pc:sldMk cId="4141670597" sldId="2834"/>
            <ac:cxnSpMk id="45" creationId="{22909097-B15E-85DA-607E-078470B07714}"/>
          </ac:cxnSpMkLst>
        </pc:cxnChg>
        <pc:cxnChg chg="mod">
          <ac:chgData name="貴章 石川" userId="cb12c537e8289941" providerId="LiveId" clId="{391C6489-694B-4065-999E-FE793FE544D7}" dt="2023-07-18T05:13:22.100" v="422" actId="2711"/>
          <ac:cxnSpMkLst>
            <pc:docMk/>
            <pc:sldMk cId="4141670597" sldId="2834"/>
            <ac:cxnSpMk id="55" creationId="{9D3BD3F5-8F69-282D-6FD8-C298496F9CDD}"/>
          </ac:cxnSpMkLst>
        </pc:cxnChg>
        <pc:cxnChg chg="mod">
          <ac:chgData name="貴章 石川" userId="cb12c537e8289941" providerId="LiveId" clId="{391C6489-694B-4065-999E-FE793FE544D7}" dt="2023-07-18T05:13:22.100" v="422" actId="2711"/>
          <ac:cxnSpMkLst>
            <pc:docMk/>
            <pc:sldMk cId="4141670597" sldId="2834"/>
            <ac:cxnSpMk id="4110" creationId="{B6FF8C02-A0E3-B636-E004-E71648458883}"/>
          </ac:cxnSpMkLst>
        </pc:cxnChg>
        <pc:cxnChg chg="mod">
          <ac:chgData name="貴章 石川" userId="cb12c537e8289941" providerId="LiveId" clId="{391C6489-694B-4065-999E-FE793FE544D7}" dt="2023-07-18T05:13:22.100" v="422" actId="2711"/>
          <ac:cxnSpMkLst>
            <pc:docMk/>
            <pc:sldMk cId="4141670597" sldId="2834"/>
            <ac:cxnSpMk id="4116" creationId="{D7CBF36A-59AC-AE94-A60A-E7A73C4633C6}"/>
          </ac:cxnSpMkLst>
        </pc:cxnChg>
        <pc:cxnChg chg="mod">
          <ac:chgData name="貴章 石川" userId="cb12c537e8289941" providerId="LiveId" clId="{391C6489-694B-4065-999E-FE793FE544D7}" dt="2023-07-18T05:13:22.100" v="422" actId="2711"/>
          <ac:cxnSpMkLst>
            <pc:docMk/>
            <pc:sldMk cId="4141670597" sldId="2834"/>
            <ac:cxnSpMk id="4119" creationId="{EDAA9B2D-27E9-F468-AC94-2442FFFFD789}"/>
          </ac:cxnSpMkLst>
        </pc:cxnChg>
        <pc:cxnChg chg="mod">
          <ac:chgData name="貴章 石川" userId="cb12c537e8289941" providerId="LiveId" clId="{391C6489-694B-4065-999E-FE793FE544D7}" dt="2023-07-18T05:13:22.100" v="422" actId="2711"/>
          <ac:cxnSpMkLst>
            <pc:docMk/>
            <pc:sldMk cId="4141670597" sldId="2834"/>
            <ac:cxnSpMk id="4136" creationId="{C6E39E0B-9A9A-57C8-B172-45E5F53D1C40}"/>
          </ac:cxnSpMkLst>
        </pc:cxnChg>
      </pc:sldChg>
      <pc:sldChg chg="addSp delSp modSp mod modTransition chgLayout">
        <pc:chgData name="貴章 石川" userId="cb12c537e8289941" providerId="LiveId" clId="{391C6489-694B-4065-999E-FE793FE544D7}" dt="2023-07-18T05:33:00.286" v="437"/>
        <pc:sldMkLst>
          <pc:docMk/>
          <pc:sldMk cId="578808458" sldId="2835"/>
        </pc:sldMkLst>
        <pc:spChg chg="mod ord">
          <ac:chgData name="貴章 石川" userId="cb12c537e8289941" providerId="LiveId" clId="{391C6489-694B-4065-999E-FE793FE544D7}" dt="2023-07-18T05:32:39.273" v="435" actId="6264"/>
          <ac:spMkLst>
            <pc:docMk/>
            <pc:sldMk cId="578808458" sldId="2835"/>
            <ac:spMk id="3" creationId="{7CCCB8F4-D107-B75C-C3B1-F49496EBFC76}"/>
          </ac:spMkLst>
        </pc:spChg>
        <pc:spChg chg="mod">
          <ac:chgData name="貴章 石川" userId="cb12c537e8289941" providerId="LiveId" clId="{391C6489-694B-4065-999E-FE793FE544D7}" dt="2023-07-18T05:13:30.451" v="423" actId="2711"/>
          <ac:spMkLst>
            <pc:docMk/>
            <pc:sldMk cId="578808458" sldId="2835"/>
            <ac:spMk id="6" creationId="{5F7B2C1F-8B91-25C2-7B44-E0A4454E3782}"/>
          </ac:spMkLst>
        </pc:spChg>
        <pc:spChg chg="add del mod">
          <ac:chgData name="貴章 石川" userId="cb12c537e8289941" providerId="LiveId" clId="{391C6489-694B-4065-999E-FE793FE544D7}" dt="2023-07-18T05:32:39.273" v="435" actId="6264"/>
          <ac:spMkLst>
            <pc:docMk/>
            <pc:sldMk cId="578808458" sldId="2835"/>
            <ac:spMk id="7" creationId="{B5B2CCD6-24E6-5474-AB2D-88E07934ABB4}"/>
          </ac:spMkLst>
        </pc:spChg>
        <pc:spChg chg="add del mod ord">
          <ac:chgData name="貴章 石川" userId="cb12c537e8289941" providerId="LiveId" clId="{391C6489-694B-4065-999E-FE793FE544D7}" dt="2023-07-18T05:32:39.273" v="435" actId="6264"/>
          <ac:spMkLst>
            <pc:docMk/>
            <pc:sldMk cId="578808458" sldId="2835"/>
            <ac:spMk id="8" creationId="{D4BA13B4-D57B-28C9-9554-4EF6BCEE77C0}"/>
          </ac:spMkLst>
        </pc:spChg>
        <pc:spChg chg="mod">
          <ac:chgData name="貴章 石川" userId="cb12c537e8289941" providerId="LiveId" clId="{391C6489-694B-4065-999E-FE793FE544D7}" dt="2023-07-18T05:13:30.451" v="423" actId="2711"/>
          <ac:spMkLst>
            <pc:docMk/>
            <pc:sldMk cId="578808458" sldId="2835"/>
            <ac:spMk id="20" creationId="{17D55B9B-AA9C-DBEA-941B-8B8412F416B0}"/>
          </ac:spMkLst>
        </pc:spChg>
        <pc:spChg chg="mod">
          <ac:chgData name="貴章 石川" userId="cb12c537e8289941" providerId="LiveId" clId="{391C6489-694B-4065-999E-FE793FE544D7}" dt="2023-07-18T05:13:30.451" v="423" actId="2711"/>
          <ac:spMkLst>
            <pc:docMk/>
            <pc:sldMk cId="578808458" sldId="2835"/>
            <ac:spMk id="24" creationId="{7E996383-1686-D2A1-9EBE-5FC0651517B5}"/>
          </ac:spMkLst>
        </pc:spChg>
        <pc:spChg chg="mod">
          <ac:chgData name="貴章 石川" userId="cb12c537e8289941" providerId="LiveId" clId="{391C6489-694B-4065-999E-FE793FE544D7}" dt="2023-07-18T05:13:30.451" v="423" actId="2711"/>
          <ac:spMkLst>
            <pc:docMk/>
            <pc:sldMk cId="578808458" sldId="2835"/>
            <ac:spMk id="25" creationId="{A69F76F0-46E1-E0BA-D015-BD750DD25E1A}"/>
          </ac:spMkLst>
        </pc:spChg>
        <pc:spChg chg="mod">
          <ac:chgData name="貴章 石川" userId="cb12c537e8289941" providerId="LiveId" clId="{391C6489-694B-4065-999E-FE793FE544D7}" dt="2023-07-18T05:13:30.451" v="423" actId="2711"/>
          <ac:spMkLst>
            <pc:docMk/>
            <pc:sldMk cId="578808458" sldId="2835"/>
            <ac:spMk id="34" creationId="{E9E2B5E7-5615-2A71-629B-FCAD33959199}"/>
          </ac:spMkLst>
        </pc:spChg>
        <pc:spChg chg="mod">
          <ac:chgData name="貴章 石川" userId="cb12c537e8289941" providerId="LiveId" clId="{391C6489-694B-4065-999E-FE793FE544D7}" dt="2023-07-18T05:13:30.451" v="423" actId="2711"/>
          <ac:spMkLst>
            <pc:docMk/>
            <pc:sldMk cId="578808458" sldId="2835"/>
            <ac:spMk id="35" creationId="{7947068D-2029-C7E1-FABF-3172E691CF2A}"/>
          </ac:spMkLst>
        </pc:spChg>
        <pc:spChg chg="mod">
          <ac:chgData name="貴章 石川" userId="cb12c537e8289941" providerId="LiveId" clId="{391C6489-694B-4065-999E-FE793FE544D7}" dt="2023-07-18T05:13:30.451" v="423" actId="2711"/>
          <ac:spMkLst>
            <pc:docMk/>
            <pc:sldMk cId="578808458" sldId="2835"/>
            <ac:spMk id="40" creationId="{C8E75E77-A03C-0EC7-2AAB-5A3D98063E3C}"/>
          </ac:spMkLst>
        </pc:spChg>
        <pc:spChg chg="mod">
          <ac:chgData name="貴章 石川" userId="cb12c537e8289941" providerId="LiveId" clId="{391C6489-694B-4065-999E-FE793FE544D7}" dt="2023-07-18T05:13:30.451" v="423" actId="2711"/>
          <ac:spMkLst>
            <pc:docMk/>
            <pc:sldMk cId="578808458" sldId="2835"/>
            <ac:spMk id="43" creationId="{1E45C832-48ED-9784-518C-DE5EFF9A20DB}"/>
          </ac:spMkLst>
        </pc:spChg>
        <pc:spChg chg="mod">
          <ac:chgData name="貴章 石川" userId="cb12c537e8289941" providerId="LiveId" clId="{391C6489-694B-4065-999E-FE793FE544D7}" dt="2023-07-18T05:13:30.451" v="423" actId="2711"/>
          <ac:spMkLst>
            <pc:docMk/>
            <pc:sldMk cId="578808458" sldId="2835"/>
            <ac:spMk id="46" creationId="{DD753203-1D8F-C190-7AB6-00FD9003EB6D}"/>
          </ac:spMkLst>
        </pc:spChg>
        <pc:spChg chg="mod">
          <ac:chgData name="貴章 石川" userId="cb12c537e8289941" providerId="LiveId" clId="{391C6489-694B-4065-999E-FE793FE544D7}" dt="2023-07-18T05:13:30.451" v="423" actId="2711"/>
          <ac:spMkLst>
            <pc:docMk/>
            <pc:sldMk cId="578808458" sldId="2835"/>
            <ac:spMk id="47" creationId="{DE5E175A-6E74-4BAB-FD28-DFC136988CF2}"/>
          </ac:spMkLst>
        </pc:spChg>
        <pc:spChg chg="mod">
          <ac:chgData name="貴章 石川" userId="cb12c537e8289941" providerId="LiveId" clId="{391C6489-694B-4065-999E-FE793FE544D7}" dt="2023-07-18T05:13:30.451" v="423" actId="2711"/>
          <ac:spMkLst>
            <pc:docMk/>
            <pc:sldMk cId="578808458" sldId="2835"/>
            <ac:spMk id="54" creationId="{08068A77-7B33-B5E6-0BF5-B3F5D92C7BBA}"/>
          </ac:spMkLst>
        </pc:spChg>
        <pc:spChg chg="mod">
          <ac:chgData name="貴章 石川" userId="cb12c537e8289941" providerId="LiveId" clId="{391C6489-694B-4065-999E-FE793FE544D7}" dt="2023-07-18T05:13:30.451" v="423" actId="2711"/>
          <ac:spMkLst>
            <pc:docMk/>
            <pc:sldMk cId="578808458" sldId="2835"/>
            <ac:spMk id="56" creationId="{D3616D55-1E91-AADE-74DC-2F47F2C2DB10}"/>
          </ac:spMkLst>
        </pc:spChg>
        <pc:spChg chg="mod">
          <ac:chgData name="貴章 石川" userId="cb12c537e8289941" providerId="LiveId" clId="{391C6489-694B-4065-999E-FE793FE544D7}" dt="2023-07-18T05:13:30.451" v="423" actId="2711"/>
          <ac:spMkLst>
            <pc:docMk/>
            <pc:sldMk cId="578808458" sldId="2835"/>
            <ac:spMk id="57" creationId="{A5627F4D-03C1-5A2B-0A9A-8044D58A8FC5}"/>
          </ac:spMkLst>
        </pc:spChg>
        <pc:spChg chg="mod">
          <ac:chgData name="貴章 石川" userId="cb12c537e8289941" providerId="LiveId" clId="{391C6489-694B-4065-999E-FE793FE544D7}" dt="2023-07-18T05:13:30.451" v="423" actId="2711"/>
          <ac:spMkLst>
            <pc:docMk/>
            <pc:sldMk cId="578808458" sldId="2835"/>
            <ac:spMk id="59" creationId="{7AD2AF0C-C0F2-90FE-B554-20991837D324}"/>
          </ac:spMkLst>
        </pc:spChg>
        <pc:spChg chg="mod">
          <ac:chgData name="貴章 石川" userId="cb12c537e8289941" providerId="LiveId" clId="{391C6489-694B-4065-999E-FE793FE544D7}" dt="2023-07-18T05:13:30.451" v="423" actId="2711"/>
          <ac:spMkLst>
            <pc:docMk/>
            <pc:sldMk cId="578808458" sldId="2835"/>
            <ac:spMk id="4098" creationId="{CD46606B-D94B-4DE3-9937-14F80012B8E2}"/>
          </ac:spMkLst>
        </pc:spChg>
        <pc:spChg chg="mod">
          <ac:chgData name="貴章 石川" userId="cb12c537e8289941" providerId="LiveId" clId="{391C6489-694B-4065-999E-FE793FE544D7}" dt="2023-07-18T05:13:30.451" v="423" actId="2711"/>
          <ac:spMkLst>
            <pc:docMk/>
            <pc:sldMk cId="578808458" sldId="2835"/>
            <ac:spMk id="4100" creationId="{4076C141-1A00-5BF4-550B-6D8BC9C7FE76}"/>
          </ac:spMkLst>
        </pc:spChg>
        <pc:spChg chg="mod">
          <ac:chgData name="貴章 石川" userId="cb12c537e8289941" providerId="LiveId" clId="{391C6489-694B-4065-999E-FE793FE544D7}" dt="2023-07-18T05:13:30.451" v="423" actId="2711"/>
          <ac:spMkLst>
            <pc:docMk/>
            <pc:sldMk cId="578808458" sldId="2835"/>
            <ac:spMk id="4109" creationId="{8BA97DFB-06E0-FE9A-251C-AA964CB31299}"/>
          </ac:spMkLst>
        </pc:spChg>
        <pc:spChg chg="mod">
          <ac:chgData name="貴章 石川" userId="cb12c537e8289941" providerId="LiveId" clId="{391C6489-694B-4065-999E-FE793FE544D7}" dt="2023-07-18T05:13:30.451" v="423" actId="2711"/>
          <ac:spMkLst>
            <pc:docMk/>
            <pc:sldMk cId="578808458" sldId="2835"/>
            <ac:spMk id="4111" creationId="{B434C198-B9AE-9052-5991-55A2F0A718FD}"/>
          </ac:spMkLst>
        </pc:spChg>
        <pc:spChg chg="mod">
          <ac:chgData name="貴章 石川" userId="cb12c537e8289941" providerId="LiveId" clId="{391C6489-694B-4065-999E-FE793FE544D7}" dt="2023-07-18T05:13:30.451" v="423" actId="2711"/>
          <ac:spMkLst>
            <pc:docMk/>
            <pc:sldMk cId="578808458" sldId="2835"/>
            <ac:spMk id="4112" creationId="{D94F3818-3ACC-82E3-69D2-283292962A26}"/>
          </ac:spMkLst>
        </pc:spChg>
        <pc:spChg chg="mod">
          <ac:chgData name="貴章 石川" userId="cb12c537e8289941" providerId="LiveId" clId="{391C6489-694B-4065-999E-FE793FE544D7}" dt="2023-07-18T05:13:30.451" v="423" actId="2711"/>
          <ac:spMkLst>
            <pc:docMk/>
            <pc:sldMk cId="578808458" sldId="2835"/>
            <ac:spMk id="4113" creationId="{2AEF831E-9783-4B30-1058-5BD8EB7244F0}"/>
          </ac:spMkLst>
        </pc:spChg>
        <pc:spChg chg="mod">
          <ac:chgData name="貴章 石川" userId="cb12c537e8289941" providerId="LiveId" clId="{391C6489-694B-4065-999E-FE793FE544D7}" dt="2023-07-18T05:13:30.451" v="423" actId="2711"/>
          <ac:spMkLst>
            <pc:docMk/>
            <pc:sldMk cId="578808458" sldId="2835"/>
            <ac:spMk id="4118" creationId="{9D466168-0F51-0305-8EB4-8E614C6DE6D4}"/>
          </ac:spMkLst>
        </pc:spChg>
        <pc:picChg chg="mod">
          <ac:chgData name="貴章 石川" userId="cb12c537e8289941" providerId="LiveId" clId="{391C6489-694B-4065-999E-FE793FE544D7}" dt="2023-07-18T05:13:30.451" v="423" actId="2711"/>
          <ac:picMkLst>
            <pc:docMk/>
            <pc:sldMk cId="578808458" sldId="2835"/>
            <ac:picMk id="2" creationId="{3CEAC4D5-BC83-9D51-6F5D-2E3E37BB29A2}"/>
          </ac:picMkLst>
        </pc:picChg>
        <pc:picChg chg="mod">
          <ac:chgData name="貴章 石川" userId="cb12c537e8289941" providerId="LiveId" clId="{391C6489-694B-4065-999E-FE793FE544D7}" dt="2023-07-18T05:13:30.451" v="423" actId="2711"/>
          <ac:picMkLst>
            <pc:docMk/>
            <pc:sldMk cId="578808458" sldId="2835"/>
            <ac:picMk id="4" creationId="{9CA7D97C-664D-18F3-B066-22519CDF0F17}"/>
          </ac:picMkLst>
        </pc:picChg>
        <pc:picChg chg="mod">
          <ac:chgData name="貴章 石川" userId="cb12c537e8289941" providerId="LiveId" clId="{391C6489-694B-4065-999E-FE793FE544D7}" dt="2023-07-18T05:13:30.451" v="423" actId="2711"/>
          <ac:picMkLst>
            <pc:docMk/>
            <pc:sldMk cId="578808458" sldId="2835"/>
            <ac:picMk id="5" creationId="{2E0F6F6A-71DA-92A5-0382-08959BB6B00A}"/>
          </ac:picMkLst>
        </pc:picChg>
        <pc:picChg chg="mod">
          <ac:chgData name="貴章 石川" userId="cb12c537e8289941" providerId="LiveId" clId="{391C6489-694B-4065-999E-FE793FE544D7}" dt="2023-07-18T05:13:30.451" v="423" actId="2711"/>
          <ac:picMkLst>
            <pc:docMk/>
            <pc:sldMk cId="578808458" sldId="2835"/>
            <ac:picMk id="11" creationId="{634718A6-9426-A81E-D47F-E31A8B769FF6}"/>
          </ac:picMkLst>
        </pc:picChg>
        <pc:picChg chg="mod">
          <ac:chgData name="貴章 石川" userId="cb12c537e8289941" providerId="LiveId" clId="{391C6489-694B-4065-999E-FE793FE544D7}" dt="2023-07-18T05:13:30.451" v="423" actId="2711"/>
          <ac:picMkLst>
            <pc:docMk/>
            <pc:sldMk cId="578808458" sldId="2835"/>
            <ac:picMk id="12" creationId="{4DA50ED7-F089-E344-2B7F-8A9389B7F2C4}"/>
          </ac:picMkLst>
        </pc:picChg>
        <pc:picChg chg="mod">
          <ac:chgData name="貴章 石川" userId="cb12c537e8289941" providerId="LiveId" clId="{391C6489-694B-4065-999E-FE793FE544D7}" dt="2023-07-18T05:13:30.451" v="423" actId="2711"/>
          <ac:picMkLst>
            <pc:docMk/>
            <pc:sldMk cId="578808458" sldId="2835"/>
            <ac:picMk id="13" creationId="{F1A0EAE2-6835-D47D-4A9E-10AF371FF79A}"/>
          </ac:picMkLst>
        </pc:picChg>
        <pc:picChg chg="mod">
          <ac:chgData name="貴章 石川" userId="cb12c537e8289941" providerId="LiveId" clId="{391C6489-694B-4065-999E-FE793FE544D7}" dt="2023-07-18T05:13:30.451" v="423" actId="2711"/>
          <ac:picMkLst>
            <pc:docMk/>
            <pc:sldMk cId="578808458" sldId="2835"/>
            <ac:picMk id="14" creationId="{DCFBF9B0-CF10-6D07-5776-B53C976625F2}"/>
          </ac:picMkLst>
        </pc:picChg>
        <pc:picChg chg="mod">
          <ac:chgData name="貴章 石川" userId="cb12c537e8289941" providerId="LiveId" clId="{391C6489-694B-4065-999E-FE793FE544D7}" dt="2023-07-18T05:13:30.451" v="423" actId="2711"/>
          <ac:picMkLst>
            <pc:docMk/>
            <pc:sldMk cId="578808458" sldId="2835"/>
            <ac:picMk id="17" creationId="{18ED56BE-9FDC-A34D-5CF4-E9E0A855A3C8}"/>
          </ac:picMkLst>
        </pc:picChg>
        <pc:picChg chg="mod">
          <ac:chgData name="貴章 石川" userId="cb12c537e8289941" providerId="LiveId" clId="{391C6489-694B-4065-999E-FE793FE544D7}" dt="2023-07-18T05:13:30.451" v="423" actId="2711"/>
          <ac:picMkLst>
            <pc:docMk/>
            <pc:sldMk cId="578808458" sldId="2835"/>
            <ac:picMk id="18" creationId="{F5818BEC-160D-B78C-BED6-996709DC9D21}"/>
          </ac:picMkLst>
        </pc:picChg>
        <pc:picChg chg="mod">
          <ac:chgData name="貴章 石川" userId="cb12c537e8289941" providerId="LiveId" clId="{391C6489-694B-4065-999E-FE793FE544D7}" dt="2023-07-18T05:13:30.451" v="423" actId="2711"/>
          <ac:picMkLst>
            <pc:docMk/>
            <pc:sldMk cId="578808458" sldId="2835"/>
            <ac:picMk id="19" creationId="{C69FD1E5-649D-DE5C-3BB5-B39A47EA7599}"/>
          </ac:picMkLst>
        </pc:picChg>
        <pc:picChg chg="mod">
          <ac:chgData name="貴章 石川" userId="cb12c537e8289941" providerId="LiveId" clId="{391C6489-694B-4065-999E-FE793FE544D7}" dt="2023-07-18T05:13:30.451" v="423" actId="2711"/>
          <ac:picMkLst>
            <pc:docMk/>
            <pc:sldMk cId="578808458" sldId="2835"/>
            <ac:picMk id="37" creationId="{37DA0D15-C2DF-A440-BE71-BED285DD3AA3}"/>
          </ac:picMkLst>
        </pc:picChg>
        <pc:picChg chg="mod">
          <ac:chgData name="貴章 石川" userId="cb12c537e8289941" providerId="LiveId" clId="{391C6489-694B-4065-999E-FE793FE544D7}" dt="2023-07-18T05:13:30.451" v="423" actId="2711"/>
          <ac:picMkLst>
            <pc:docMk/>
            <pc:sldMk cId="578808458" sldId="2835"/>
            <ac:picMk id="38" creationId="{46CAFC55-6B87-10DC-5008-A94D4E4906EF}"/>
          </ac:picMkLst>
        </pc:picChg>
        <pc:picChg chg="mod">
          <ac:chgData name="貴章 石川" userId="cb12c537e8289941" providerId="LiveId" clId="{391C6489-694B-4065-999E-FE793FE544D7}" dt="2023-07-18T05:13:30.451" v="423" actId="2711"/>
          <ac:picMkLst>
            <pc:docMk/>
            <pc:sldMk cId="578808458" sldId="2835"/>
            <ac:picMk id="39" creationId="{F81C397F-54EA-D8DD-D3D6-131ABFF47D13}"/>
          </ac:picMkLst>
        </pc:picChg>
        <pc:picChg chg="mod">
          <ac:chgData name="貴章 石川" userId="cb12c537e8289941" providerId="LiveId" clId="{391C6489-694B-4065-999E-FE793FE544D7}" dt="2023-07-18T05:13:30.451" v="423" actId="2711"/>
          <ac:picMkLst>
            <pc:docMk/>
            <pc:sldMk cId="578808458" sldId="2835"/>
            <ac:picMk id="41" creationId="{E5B16E1A-BF3E-EB06-9323-3E2B04EADEE3}"/>
          </ac:picMkLst>
        </pc:picChg>
        <pc:picChg chg="mod">
          <ac:chgData name="貴章 石川" userId="cb12c537e8289941" providerId="LiveId" clId="{391C6489-694B-4065-999E-FE793FE544D7}" dt="2023-07-18T05:13:30.451" v="423" actId="2711"/>
          <ac:picMkLst>
            <pc:docMk/>
            <pc:sldMk cId="578808458" sldId="2835"/>
            <ac:picMk id="42" creationId="{D7D1DED2-C81D-6832-960A-92C8F60851F7}"/>
          </ac:picMkLst>
        </pc:picChg>
        <pc:picChg chg="mod">
          <ac:chgData name="貴章 石川" userId="cb12c537e8289941" providerId="LiveId" clId="{391C6489-694B-4065-999E-FE793FE544D7}" dt="2023-07-18T05:13:30.451" v="423" actId="2711"/>
          <ac:picMkLst>
            <pc:docMk/>
            <pc:sldMk cId="578808458" sldId="2835"/>
            <ac:picMk id="5122" creationId="{5588F8EC-61E5-8ECB-3C89-30710690182D}"/>
          </ac:picMkLst>
        </pc:picChg>
        <pc:picChg chg="mod">
          <ac:chgData name="貴章 石川" userId="cb12c537e8289941" providerId="LiveId" clId="{391C6489-694B-4065-999E-FE793FE544D7}" dt="2023-07-18T05:13:30.451" v="423" actId="2711"/>
          <ac:picMkLst>
            <pc:docMk/>
            <pc:sldMk cId="578808458" sldId="2835"/>
            <ac:picMk id="5124" creationId="{B332C119-4350-3294-993B-B828552046EE}"/>
          </ac:picMkLst>
        </pc:picChg>
        <pc:picChg chg="mod">
          <ac:chgData name="貴章 石川" userId="cb12c537e8289941" providerId="LiveId" clId="{391C6489-694B-4065-999E-FE793FE544D7}" dt="2023-07-18T05:13:30.451" v="423" actId="2711"/>
          <ac:picMkLst>
            <pc:docMk/>
            <pc:sldMk cId="578808458" sldId="2835"/>
            <ac:picMk id="5126" creationId="{9005270E-43A6-2221-78FB-EE6C67DDE265}"/>
          </ac:picMkLst>
        </pc:picChg>
        <pc:cxnChg chg="mod">
          <ac:chgData name="貴章 石川" userId="cb12c537e8289941" providerId="LiveId" clId="{391C6489-694B-4065-999E-FE793FE544D7}" dt="2023-07-18T05:13:30.451" v="423" actId="2711"/>
          <ac:cxnSpMkLst>
            <pc:docMk/>
            <pc:sldMk cId="578808458" sldId="2835"/>
            <ac:cxnSpMk id="9" creationId="{103161EC-9117-AB33-97AE-97FB591DEEAE}"/>
          </ac:cxnSpMkLst>
        </pc:cxnChg>
        <pc:cxnChg chg="mod">
          <ac:chgData name="貴章 石川" userId="cb12c537e8289941" providerId="LiveId" clId="{391C6489-694B-4065-999E-FE793FE544D7}" dt="2023-07-18T05:13:30.451" v="423" actId="2711"/>
          <ac:cxnSpMkLst>
            <pc:docMk/>
            <pc:sldMk cId="578808458" sldId="2835"/>
            <ac:cxnSpMk id="30" creationId="{2AA4CC8D-6BB1-6822-E6EE-71F84B157781}"/>
          </ac:cxnSpMkLst>
        </pc:cxnChg>
        <pc:cxnChg chg="mod">
          <ac:chgData name="貴章 石川" userId="cb12c537e8289941" providerId="LiveId" clId="{391C6489-694B-4065-999E-FE793FE544D7}" dt="2023-07-18T05:13:30.451" v="423" actId="2711"/>
          <ac:cxnSpMkLst>
            <pc:docMk/>
            <pc:sldMk cId="578808458" sldId="2835"/>
            <ac:cxnSpMk id="48" creationId="{E9CE1564-F0E8-5B5C-DD5A-BF65F0D78534}"/>
          </ac:cxnSpMkLst>
        </pc:cxnChg>
      </pc:sldChg>
      <pc:sldChg chg="addSp delSp modSp mod modTransition chgLayout">
        <pc:chgData name="貴章 石川" userId="cb12c537e8289941" providerId="LiveId" clId="{391C6489-694B-4065-999E-FE793FE544D7}" dt="2023-07-18T05:33:00.286" v="437"/>
        <pc:sldMkLst>
          <pc:docMk/>
          <pc:sldMk cId="3083690928" sldId="2836"/>
        </pc:sldMkLst>
        <pc:spChg chg="mod ord">
          <ac:chgData name="貴章 石川" userId="cb12c537e8289941" providerId="LiveId" clId="{391C6489-694B-4065-999E-FE793FE544D7}" dt="2023-07-18T05:32:39.273" v="435" actId="6264"/>
          <ac:spMkLst>
            <pc:docMk/>
            <pc:sldMk cId="3083690928" sldId="2836"/>
            <ac:spMk id="3" creationId="{7CCCB8F4-D107-B75C-C3B1-F49496EBFC76}"/>
          </ac:spMkLst>
        </pc:spChg>
        <pc:spChg chg="mod">
          <ac:chgData name="貴章 石川" userId="cb12c537e8289941" providerId="LiveId" clId="{391C6489-694B-4065-999E-FE793FE544D7}" dt="2023-07-18T05:13:37.022" v="424" actId="2711"/>
          <ac:spMkLst>
            <pc:docMk/>
            <pc:sldMk cId="3083690928" sldId="2836"/>
            <ac:spMk id="4" creationId="{7117D943-9505-50D6-E565-5F0CC6697EDD}"/>
          </ac:spMkLst>
        </pc:spChg>
        <pc:spChg chg="mod">
          <ac:chgData name="貴章 石川" userId="cb12c537e8289941" providerId="LiveId" clId="{391C6489-694B-4065-999E-FE793FE544D7}" dt="2023-07-18T05:13:37.022" v="424" actId="2711"/>
          <ac:spMkLst>
            <pc:docMk/>
            <pc:sldMk cId="3083690928" sldId="2836"/>
            <ac:spMk id="5" creationId="{AF08AA17-D882-399C-9C0B-EC30B05BE269}"/>
          </ac:spMkLst>
        </pc:spChg>
        <pc:spChg chg="add del mod">
          <ac:chgData name="貴章 石川" userId="cb12c537e8289941" providerId="LiveId" clId="{391C6489-694B-4065-999E-FE793FE544D7}" dt="2023-07-18T05:32:39.273" v="435" actId="6264"/>
          <ac:spMkLst>
            <pc:docMk/>
            <pc:sldMk cId="3083690928" sldId="2836"/>
            <ac:spMk id="6" creationId="{C3D8AE23-2B33-B3DD-F1CC-6E89E008040C}"/>
          </ac:spMkLst>
        </pc:spChg>
        <pc:spChg chg="add del mod ord">
          <ac:chgData name="貴章 石川" userId="cb12c537e8289941" providerId="LiveId" clId="{391C6489-694B-4065-999E-FE793FE544D7}" dt="2023-07-18T05:32:39.273" v="435" actId="6264"/>
          <ac:spMkLst>
            <pc:docMk/>
            <pc:sldMk cId="3083690928" sldId="2836"/>
            <ac:spMk id="7" creationId="{0695C51B-0DD2-22B4-9131-CBF7B4E260A7}"/>
          </ac:spMkLst>
        </pc:spChg>
        <pc:spChg chg="mod">
          <ac:chgData name="貴章 石川" userId="cb12c537e8289941" providerId="LiveId" clId="{391C6489-694B-4065-999E-FE793FE544D7}" dt="2023-07-18T05:13:37.022" v="424" actId="2711"/>
          <ac:spMkLst>
            <pc:docMk/>
            <pc:sldMk cId="3083690928" sldId="2836"/>
            <ac:spMk id="58" creationId="{DC36F7CF-729A-0D3E-C4FB-4728721375B8}"/>
          </ac:spMkLst>
        </pc:spChg>
        <pc:spChg chg="mod">
          <ac:chgData name="貴章 石川" userId="cb12c537e8289941" providerId="LiveId" clId="{391C6489-694B-4065-999E-FE793FE544D7}" dt="2023-07-18T05:13:37.022" v="424" actId="2711"/>
          <ac:spMkLst>
            <pc:docMk/>
            <pc:sldMk cId="3083690928" sldId="2836"/>
            <ac:spMk id="60" creationId="{8D6033FB-8774-499B-CB8D-DE1D31D0B293}"/>
          </ac:spMkLst>
        </pc:spChg>
        <pc:spChg chg="mod">
          <ac:chgData name="貴章 石川" userId="cb12c537e8289941" providerId="LiveId" clId="{391C6489-694B-4065-999E-FE793FE544D7}" dt="2023-07-18T05:13:37.022" v="424" actId="2711"/>
          <ac:spMkLst>
            <pc:docMk/>
            <pc:sldMk cId="3083690928" sldId="2836"/>
            <ac:spMk id="62" creationId="{87958412-C9DD-0EE7-44E3-769886583036}"/>
          </ac:spMkLst>
        </pc:spChg>
        <pc:spChg chg="mod">
          <ac:chgData name="貴章 石川" userId="cb12c537e8289941" providerId="LiveId" clId="{391C6489-694B-4065-999E-FE793FE544D7}" dt="2023-07-18T05:13:37.022" v="424" actId="2711"/>
          <ac:spMkLst>
            <pc:docMk/>
            <pc:sldMk cId="3083690928" sldId="2836"/>
            <ac:spMk id="63" creationId="{401E8F9F-5ED8-C424-777B-4529DBAD81FA}"/>
          </ac:spMkLst>
        </pc:spChg>
        <pc:spChg chg="mod">
          <ac:chgData name="貴章 石川" userId="cb12c537e8289941" providerId="LiveId" clId="{391C6489-694B-4065-999E-FE793FE544D7}" dt="2023-07-18T05:13:37.022" v="424" actId="2711"/>
          <ac:spMkLst>
            <pc:docMk/>
            <pc:sldMk cId="3083690928" sldId="2836"/>
            <ac:spMk id="4096" creationId="{921ADA51-D4EA-479C-3384-94BAA7A88E15}"/>
          </ac:spMkLst>
        </pc:spChg>
        <pc:picChg chg="mod">
          <ac:chgData name="貴章 石川" userId="cb12c537e8289941" providerId="LiveId" clId="{391C6489-694B-4065-999E-FE793FE544D7}" dt="2023-07-18T05:13:37.022" v="424" actId="2711"/>
          <ac:picMkLst>
            <pc:docMk/>
            <pc:sldMk cId="3083690928" sldId="2836"/>
            <ac:picMk id="2" creationId="{8EF31C03-1DFB-F276-FAA7-3263F4A98707}"/>
          </ac:picMkLst>
        </pc:picChg>
        <pc:picChg chg="mod">
          <ac:chgData name="貴章 石川" userId="cb12c537e8289941" providerId="LiveId" clId="{391C6489-694B-4065-999E-FE793FE544D7}" dt="2023-07-18T05:13:37.022" v="424" actId="2711"/>
          <ac:picMkLst>
            <pc:docMk/>
            <pc:sldMk cId="3083690928" sldId="2836"/>
            <ac:picMk id="10" creationId="{E06824FD-BEAE-4AF5-B2D4-EB1872C4D909}"/>
          </ac:picMkLst>
        </pc:picChg>
        <pc:picChg chg="mod">
          <ac:chgData name="貴章 石川" userId="cb12c537e8289941" providerId="LiveId" clId="{391C6489-694B-4065-999E-FE793FE544D7}" dt="2023-07-18T05:13:37.022" v="424" actId="2711"/>
          <ac:picMkLst>
            <pc:docMk/>
            <pc:sldMk cId="3083690928" sldId="2836"/>
            <ac:picMk id="15" creationId="{EDE6735C-C58A-E3FD-5D44-C9639440334C}"/>
          </ac:picMkLst>
        </pc:picChg>
        <pc:picChg chg="mod">
          <ac:chgData name="貴章 石川" userId="cb12c537e8289941" providerId="LiveId" clId="{391C6489-694B-4065-999E-FE793FE544D7}" dt="2023-07-18T05:13:37.022" v="424" actId="2711"/>
          <ac:picMkLst>
            <pc:docMk/>
            <pc:sldMk cId="3083690928" sldId="2836"/>
            <ac:picMk id="22" creationId="{EC5ABEDF-F500-7C3D-2196-52D519A4307D}"/>
          </ac:picMkLst>
        </pc:picChg>
        <pc:picChg chg="mod">
          <ac:chgData name="貴章 石川" userId="cb12c537e8289941" providerId="LiveId" clId="{391C6489-694B-4065-999E-FE793FE544D7}" dt="2023-07-18T05:13:37.022" v="424" actId="2711"/>
          <ac:picMkLst>
            <pc:docMk/>
            <pc:sldMk cId="3083690928" sldId="2836"/>
            <ac:picMk id="23" creationId="{D84D30B8-FBF9-6442-F845-740DDF7CE4C3}"/>
          </ac:picMkLst>
        </pc:picChg>
        <pc:picChg chg="mod">
          <ac:chgData name="貴章 石川" userId="cb12c537e8289941" providerId="LiveId" clId="{391C6489-694B-4065-999E-FE793FE544D7}" dt="2023-07-18T05:13:37.022" v="424" actId="2711"/>
          <ac:picMkLst>
            <pc:docMk/>
            <pc:sldMk cId="3083690928" sldId="2836"/>
            <ac:picMk id="26" creationId="{5279A1DE-1D3F-1247-F5A8-0DBE0FD41C37}"/>
          </ac:picMkLst>
        </pc:picChg>
        <pc:picChg chg="mod">
          <ac:chgData name="貴章 石川" userId="cb12c537e8289941" providerId="LiveId" clId="{391C6489-694B-4065-999E-FE793FE544D7}" dt="2023-07-18T05:13:37.022" v="424" actId="2711"/>
          <ac:picMkLst>
            <pc:docMk/>
            <pc:sldMk cId="3083690928" sldId="2836"/>
            <ac:picMk id="27" creationId="{54BC4B56-DC39-D601-2142-8B1C2C0787C1}"/>
          </ac:picMkLst>
        </pc:picChg>
        <pc:picChg chg="mod">
          <ac:chgData name="貴章 石川" userId="cb12c537e8289941" providerId="LiveId" clId="{391C6489-694B-4065-999E-FE793FE544D7}" dt="2023-07-18T05:13:37.022" v="424" actId="2711"/>
          <ac:picMkLst>
            <pc:docMk/>
            <pc:sldMk cId="3083690928" sldId="2836"/>
            <ac:picMk id="31" creationId="{77BAE707-5C2B-EE66-5422-96ECB5128F33}"/>
          </ac:picMkLst>
        </pc:picChg>
        <pc:picChg chg="mod">
          <ac:chgData name="貴章 石川" userId="cb12c537e8289941" providerId="LiveId" clId="{391C6489-694B-4065-999E-FE793FE544D7}" dt="2023-07-18T05:13:37.022" v="424" actId="2711"/>
          <ac:picMkLst>
            <pc:docMk/>
            <pc:sldMk cId="3083690928" sldId="2836"/>
            <ac:picMk id="32" creationId="{7E1A559A-6DAE-3EC3-1890-D5225A005493}"/>
          </ac:picMkLst>
        </pc:picChg>
        <pc:picChg chg="mod">
          <ac:chgData name="貴章 石川" userId="cb12c537e8289941" providerId="LiveId" clId="{391C6489-694B-4065-999E-FE793FE544D7}" dt="2023-07-18T05:13:37.022" v="424" actId="2711"/>
          <ac:picMkLst>
            <pc:docMk/>
            <pc:sldMk cId="3083690928" sldId="2836"/>
            <ac:picMk id="33" creationId="{B658FDD0-B3A5-0216-4FCC-90005F3A5131}"/>
          </ac:picMkLst>
        </pc:picChg>
        <pc:picChg chg="mod">
          <ac:chgData name="貴章 石川" userId="cb12c537e8289941" providerId="LiveId" clId="{391C6489-694B-4065-999E-FE793FE544D7}" dt="2023-07-18T05:13:37.022" v="424" actId="2711"/>
          <ac:picMkLst>
            <pc:docMk/>
            <pc:sldMk cId="3083690928" sldId="2836"/>
            <ac:picMk id="45" creationId="{EA8CB98D-0F98-6458-86F0-502290172B69}"/>
          </ac:picMkLst>
        </pc:picChg>
        <pc:picChg chg="mod">
          <ac:chgData name="貴章 石川" userId="cb12c537e8289941" providerId="LiveId" clId="{391C6489-694B-4065-999E-FE793FE544D7}" dt="2023-07-18T05:13:37.022" v="424" actId="2711"/>
          <ac:picMkLst>
            <pc:docMk/>
            <pc:sldMk cId="3083690928" sldId="2836"/>
            <ac:picMk id="55" creationId="{B443647C-3B58-C3FF-5CF5-29F6DC90FA3D}"/>
          </ac:picMkLst>
        </pc:picChg>
        <pc:cxnChg chg="mod">
          <ac:chgData name="貴章 石川" userId="cb12c537e8289941" providerId="LiveId" clId="{391C6489-694B-4065-999E-FE793FE544D7}" dt="2023-07-18T05:13:37.022" v="424" actId="2711"/>
          <ac:cxnSpMkLst>
            <pc:docMk/>
            <pc:sldMk cId="3083690928" sldId="2836"/>
            <ac:cxnSpMk id="44" creationId="{A362994F-8713-2982-A18D-8D8656975CEE}"/>
          </ac:cxnSpMkLst>
        </pc:cxnChg>
        <pc:cxnChg chg="mod">
          <ac:chgData name="貴章 石川" userId="cb12c537e8289941" providerId="LiveId" clId="{391C6489-694B-4065-999E-FE793FE544D7}" dt="2023-07-18T05:13:37.022" v="424" actId="2711"/>
          <ac:cxnSpMkLst>
            <pc:docMk/>
            <pc:sldMk cId="3083690928" sldId="2836"/>
            <ac:cxnSpMk id="50" creationId="{B52BC418-CEA5-E6FF-1126-436A44A8A9BC}"/>
          </ac:cxnSpMkLst>
        </pc:cxnChg>
        <pc:cxnChg chg="mod">
          <ac:chgData name="貴章 石川" userId="cb12c537e8289941" providerId="LiveId" clId="{391C6489-694B-4065-999E-FE793FE544D7}" dt="2023-07-18T05:13:37.022" v="424" actId="2711"/>
          <ac:cxnSpMkLst>
            <pc:docMk/>
            <pc:sldMk cId="3083690928" sldId="2836"/>
            <ac:cxnSpMk id="51" creationId="{F31F0F5D-A949-ECCC-7D8F-87F4D39885F3}"/>
          </ac:cxnSpMkLst>
        </pc:cxnChg>
        <pc:cxnChg chg="mod">
          <ac:chgData name="貴章 石川" userId="cb12c537e8289941" providerId="LiveId" clId="{391C6489-694B-4065-999E-FE793FE544D7}" dt="2023-07-18T05:13:37.022" v="424" actId="2711"/>
          <ac:cxnSpMkLst>
            <pc:docMk/>
            <pc:sldMk cId="3083690928" sldId="2836"/>
            <ac:cxnSpMk id="52" creationId="{0ECE2FBE-AB5B-DBEB-FD8C-93FFEB39E0B3}"/>
          </ac:cxnSpMkLst>
        </pc:cxnChg>
      </pc:sldChg>
      <pc:sldChg chg="addSp delSp modSp mod modTransition chgLayout">
        <pc:chgData name="貴章 石川" userId="cb12c537e8289941" providerId="LiveId" clId="{391C6489-694B-4065-999E-FE793FE544D7}" dt="2023-07-18T05:33:00.286" v="437"/>
        <pc:sldMkLst>
          <pc:docMk/>
          <pc:sldMk cId="87850592" sldId="2837"/>
        </pc:sldMkLst>
        <pc:spChg chg="mod">
          <ac:chgData name="貴章 石川" userId="cb12c537e8289941" providerId="LiveId" clId="{391C6489-694B-4065-999E-FE793FE544D7}" dt="2023-07-18T05:13:52.330" v="426" actId="2711"/>
          <ac:spMkLst>
            <pc:docMk/>
            <pc:sldMk cId="87850592" sldId="2837"/>
            <ac:spMk id="2" creationId="{D86E0E8A-E2DD-1DC6-9BD3-6F83418765F6}"/>
          </ac:spMkLst>
        </pc:spChg>
        <pc:spChg chg="mod ord">
          <ac:chgData name="貴章 石川" userId="cb12c537e8289941" providerId="LiveId" clId="{391C6489-694B-4065-999E-FE793FE544D7}" dt="2023-07-18T05:32:39.273" v="435" actId="6264"/>
          <ac:spMkLst>
            <pc:docMk/>
            <pc:sldMk cId="87850592" sldId="2837"/>
            <ac:spMk id="3" creationId="{947015F7-239A-A6DA-3458-77AEB210D7FE}"/>
          </ac:spMkLst>
        </pc:spChg>
        <pc:spChg chg="mod">
          <ac:chgData name="貴章 石川" userId="cb12c537e8289941" providerId="LiveId" clId="{391C6489-694B-4065-999E-FE793FE544D7}" dt="2023-07-18T05:13:52.330" v="426" actId="2711"/>
          <ac:spMkLst>
            <pc:docMk/>
            <pc:sldMk cId="87850592" sldId="2837"/>
            <ac:spMk id="4" creationId="{33210B83-82D0-239D-42F5-689977F9C29D}"/>
          </ac:spMkLst>
        </pc:spChg>
        <pc:spChg chg="mod">
          <ac:chgData name="貴章 石川" userId="cb12c537e8289941" providerId="LiveId" clId="{391C6489-694B-4065-999E-FE793FE544D7}" dt="2023-07-18T05:13:52.330" v="426" actId="2711"/>
          <ac:spMkLst>
            <pc:docMk/>
            <pc:sldMk cId="87850592" sldId="2837"/>
            <ac:spMk id="9" creationId="{33073E18-0F88-FAC1-A2D0-6B639B7B8E35}"/>
          </ac:spMkLst>
        </pc:spChg>
        <pc:spChg chg="mod">
          <ac:chgData name="貴章 石川" userId="cb12c537e8289941" providerId="LiveId" clId="{391C6489-694B-4065-999E-FE793FE544D7}" dt="2023-07-18T05:13:52.330" v="426" actId="2711"/>
          <ac:spMkLst>
            <pc:docMk/>
            <pc:sldMk cId="87850592" sldId="2837"/>
            <ac:spMk id="10" creationId="{EBBF18E5-E406-802A-99A1-9A39EC44621A}"/>
          </ac:spMkLst>
        </pc:spChg>
        <pc:spChg chg="add del mod">
          <ac:chgData name="貴章 石川" userId="cb12c537e8289941" providerId="LiveId" clId="{391C6489-694B-4065-999E-FE793FE544D7}" dt="2023-07-18T05:32:39.273" v="435" actId="6264"/>
          <ac:spMkLst>
            <pc:docMk/>
            <pc:sldMk cId="87850592" sldId="2837"/>
            <ac:spMk id="15" creationId="{1F792D49-D5DB-84AF-90AF-10C946FCF253}"/>
          </ac:spMkLst>
        </pc:spChg>
        <pc:spChg chg="add del mod ord">
          <ac:chgData name="貴章 石川" userId="cb12c537e8289941" providerId="LiveId" clId="{391C6489-694B-4065-999E-FE793FE544D7}" dt="2023-07-18T05:32:39.273" v="435" actId="6264"/>
          <ac:spMkLst>
            <pc:docMk/>
            <pc:sldMk cId="87850592" sldId="2837"/>
            <ac:spMk id="18" creationId="{9F68F532-6708-9138-98B6-518DF6B35EB0}"/>
          </ac:spMkLst>
        </pc:spChg>
        <pc:spChg chg="mod">
          <ac:chgData name="貴章 石川" userId="cb12c537e8289941" providerId="LiveId" clId="{391C6489-694B-4065-999E-FE793FE544D7}" dt="2023-07-18T05:13:52.330" v="426" actId="2711"/>
          <ac:spMkLst>
            <pc:docMk/>
            <pc:sldMk cId="87850592" sldId="2837"/>
            <ac:spMk id="20" creationId="{490CB8E8-E2D3-879A-D809-3FFA4C9F36DF}"/>
          </ac:spMkLst>
        </pc:spChg>
        <pc:spChg chg="mod">
          <ac:chgData name="貴章 石川" userId="cb12c537e8289941" providerId="LiveId" clId="{391C6489-694B-4065-999E-FE793FE544D7}" dt="2023-07-18T05:13:52.330" v="426" actId="2711"/>
          <ac:spMkLst>
            <pc:docMk/>
            <pc:sldMk cId="87850592" sldId="2837"/>
            <ac:spMk id="22" creationId="{3858247D-65FF-ECDB-3118-CDE51FABCD00}"/>
          </ac:spMkLst>
        </pc:spChg>
        <pc:spChg chg="mod">
          <ac:chgData name="貴章 石川" userId="cb12c537e8289941" providerId="LiveId" clId="{391C6489-694B-4065-999E-FE793FE544D7}" dt="2023-07-18T05:13:52.330" v="426" actId="2711"/>
          <ac:spMkLst>
            <pc:docMk/>
            <pc:sldMk cId="87850592" sldId="2837"/>
            <ac:spMk id="23" creationId="{494134DA-C144-C76C-E9F5-2898E144EBEC}"/>
          </ac:spMkLst>
        </pc:spChg>
        <pc:spChg chg="mod">
          <ac:chgData name="貴章 石川" userId="cb12c537e8289941" providerId="LiveId" clId="{391C6489-694B-4065-999E-FE793FE544D7}" dt="2023-07-18T05:13:52.330" v="426" actId="2711"/>
          <ac:spMkLst>
            <pc:docMk/>
            <pc:sldMk cId="87850592" sldId="2837"/>
            <ac:spMk id="24" creationId="{97687C1F-5A15-9598-66B1-5B93519D1028}"/>
          </ac:spMkLst>
        </pc:spChg>
        <pc:spChg chg="mod">
          <ac:chgData name="貴章 石川" userId="cb12c537e8289941" providerId="LiveId" clId="{391C6489-694B-4065-999E-FE793FE544D7}" dt="2023-07-18T05:13:52.330" v="426" actId="2711"/>
          <ac:spMkLst>
            <pc:docMk/>
            <pc:sldMk cId="87850592" sldId="2837"/>
            <ac:spMk id="51" creationId="{3A98F986-56CD-3A1F-D9E6-79052674D360}"/>
          </ac:spMkLst>
        </pc:spChg>
        <pc:spChg chg="mod">
          <ac:chgData name="貴章 石川" userId="cb12c537e8289941" providerId="LiveId" clId="{391C6489-694B-4065-999E-FE793FE544D7}" dt="2023-07-18T05:13:52.330" v="426" actId="2711"/>
          <ac:spMkLst>
            <pc:docMk/>
            <pc:sldMk cId="87850592" sldId="2837"/>
            <ac:spMk id="52" creationId="{5D383014-E14B-D6C2-9434-CC55D713FE3E}"/>
          </ac:spMkLst>
        </pc:spChg>
        <pc:spChg chg="mod">
          <ac:chgData name="貴章 石川" userId="cb12c537e8289941" providerId="LiveId" clId="{391C6489-694B-4065-999E-FE793FE544D7}" dt="2023-07-18T05:13:52.330" v="426" actId="2711"/>
          <ac:spMkLst>
            <pc:docMk/>
            <pc:sldMk cId="87850592" sldId="2837"/>
            <ac:spMk id="53" creationId="{C9791835-0BB0-435C-24C3-1F9481282CCD}"/>
          </ac:spMkLst>
        </pc:spChg>
        <pc:spChg chg="mod">
          <ac:chgData name="貴章 石川" userId="cb12c537e8289941" providerId="LiveId" clId="{391C6489-694B-4065-999E-FE793FE544D7}" dt="2023-07-18T05:13:52.330" v="426" actId="2711"/>
          <ac:spMkLst>
            <pc:docMk/>
            <pc:sldMk cId="87850592" sldId="2837"/>
            <ac:spMk id="1029" creationId="{83E30AF0-E21E-11D1-A5E4-C978E64F991C}"/>
          </ac:spMkLst>
        </pc:spChg>
        <pc:spChg chg="mod">
          <ac:chgData name="貴章 石川" userId="cb12c537e8289941" providerId="LiveId" clId="{391C6489-694B-4065-999E-FE793FE544D7}" dt="2023-07-18T05:13:52.330" v="426" actId="2711"/>
          <ac:spMkLst>
            <pc:docMk/>
            <pc:sldMk cId="87850592" sldId="2837"/>
            <ac:spMk id="2048" creationId="{F0A6116E-63E7-5FFB-69DC-BB58D8C167B9}"/>
          </ac:spMkLst>
        </pc:spChg>
        <pc:spChg chg="mod">
          <ac:chgData name="貴章 石川" userId="cb12c537e8289941" providerId="LiveId" clId="{391C6489-694B-4065-999E-FE793FE544D7}" dt="2023-07-18T05:13:52.330" v="426" actId="2711"/>
          <ac:spMkLst>
            <pc:docMk/>
            <pc:sldMk cId="87850592" sldId="2837"/>
            <ac:spMk id="2063" creationId="{2775540F-BEA7-75DD-AC32-8127B915DE86}"/>
          </ac:spMkLst>
        </pc:spChg>
        <pc:spChg chg="mod">
          <ac:chgData name="貴章 石川" userId="cb12c537e8289941" providerId="LiveId" clId="{391C6489-694B-4065-999E-FE793FE544D7}" dt="2023-07-18T05:32:39.505" v="436" actId="2711"/>
          <ac:spMkLst>
            <pc:docMk/>
            <pc:sldMk cId="87850592" sldId="2837"/>
            <ac:spMk id="2094" creationId="{61D08EAC-56A4-BF3E-5349-B65FB1D9AEC8}"/>
          </ac:spMkLst>
        </pc:spChg>
        <pc:spChg chg="mod">
          <ac:chgData name="貴章 石川" userId="cb12c537e8289941" providerId="LiveId" clId="{391C6489-694B-4065-999E-FE793FE544D7}" dt="2023-07-18T05:32:39.505" v="436" actId="2711"/>
          <ac:spMkLst>
            <pc:docMk/>
            <pc:sldMk cId="87850592" sldId="2837"/>
            <ac:spMk id="2098" creationId="{7A472B15-0CA2-58BA-48AD-7EE495D5B3E5}"/>
          </ac:spMkLst>
        </pc:spChg>
        <pc:grpChg chg="mod">
          <ac:chgData name="貴章 石川" userId="cb12c537e8289941" providerId="LiveId" clId="{391C6489-694B-4065-999E-FE793FE544D7}" dt="2023-07-18T05:13:52.330" v="426" actId="2711"/>
          <ac:grpSpMkLst>
            <pc:docMk/>
            <pc:sldMk cId="87850592" sldId="2837"/>
            <ac:grpSpMk id="31" creationId="{342AECFA-47B6-C7D1-2881-1036DB7F123B}"/>
          </ac:grpSpMkLst>
        </pc:grpChg>
        <pc:grpChg chg="mod">
          <ac:chgData name="貴章 石川" userId="cb12c537e8289941" providerId="LiveId" clId="{391C6489-694B-4065-999E-FE793FE544D7}" dt="2023-07-18T05:13:52.330" v="426" actId="2711"/>
          <ac:grpSpMkLst>
            <pc:docMk/>
            <pc:sldMk cId="87850592" sldId="2837"/>
            <ac:grpSpMk id="32" creationId="{7E866F0C-0CFE-AA85-088E-5FBA68D1F920}"/>
          </ac:grpSpMkLst>
        </pc:grpChg>
        <pc:grpChg chg="mod">
          <ac:chgData name="貴章 石川" userId="cb12c537e8289941" providerId="LiveId" clId="{391C6489-694B-4065-999E-FE793FE544D7}" dt="2023-07-18T05:13:52.330" v="426" actId="2711"/>
          <ac:grpSpMkLst>
            <pc:docMk/>
            <pc:sldMk cId="87850592" sldId="2837"/>
            <ac:grpSpMk id="54" creationId="{9EEAFE1A-6CBC-39EF-7309-68195E87AEC2}"/>
          </ac:grpSpMkLst>
        </pc:grpChg>
        <pc:grpChg chg="mod">
          <ac:chgData name="貴章 石川" userId="cb12c537e8289941" providerId="LiveId" clId="{391C6489-694B-4065-999E-FE793FE544D7}" dt="2023-07-18T05:13:52.330" v="426" actId="2711"/>
          <ac:grpSpMkLst>
            <pc:docMk/>
            <pc:sldMk cId="87850592" sldId="2837"/>
            <ac:grpSpMk id="2064" creationId="{6A1967AD-6F42-972F-5071-3314BD20D1ED}"/>
          </ac:grpSpMkLst>
        </pc:grpChg>
        <pc:grpChg chg="mod">
          <ac:chgData name="貴章 石川" userId="cb12c537e8289941" providerId="LiveId" clId="{391C6489-694B-4065-999E-FE793FE544D7}" dt="2023-07-18T05:32:39.505" v="436" actId="2711"/>
          <ac:grpSpMkLst>
            <pc:docMk/>
            <pc:sldMk cId="87850592" sldId="2837"/>
            <ac:grpSpMk id="2116" creationId="{C3512246-4F23-67EA-F470-9C2D327B4C26}"/>
          </ac:grpSpMkLst>
        </pc:grpChg>
        <pc:picChg chg="mod">
          <ac:chgData name="貴章 石川" userId="cb12c537e8289941" providerId="LiveId" clId="{391C6489-694B-4065-999E-FE793FE544D7}" dt="2023-07-18T05:13:52.330" v="426" actId="2711"/>
          <ac:picMkLst>
            <pc:docMk/>
            <pc:sldMk cId="87850592" sldId="2837"/>
            <ac:picMk id="6" creationId="{0BECFF33-51B3-5C08-A467-8668337BE0B9}"/>
          </ac:picMkLst>
        </pc:picChg>
        <pc:picChg chg="mod">
          <ac:chgData name="貴章 石川" userId="cb12c537e8289941" providerId="LiveId" clId="{391C6489-694B-4065-999E-FE793FE544D7}" dt="2023-07-18T05:13:52.330" v="426" actId="2711"/>
          <ac:picMkLst>
            <pc:docMk/>
            <pc:sldMk cId="87850592" sldId="2837"/>
            <ac:picMk id="21" creationId="{CE8B4420-A741-A724-AA9A-5B8B7E70AAF0}"/>
          </ac:picMkLst>
        </pc:picChg>
        <pc:picChg chg="mod">
          <ac:chgData name="貴章 石川" userId="cb12c537e8289941" providerId="LiveId" clId="{391C6489-694B-4065-999E-FE793FE544D7}" dt="2023-07-18T05:13:52.330" v="426" actId="2711"/>
          <ac:picMkLst>
            <pc:docMk/>
            <pc:sldMk cId="87850592" sldId="2837"/>
            <ac:picMk id="25" creationId="{2B3CFC94-EF75-4B50-AE10-EDB42F258C1D}"/>
          </ac:picMkLst>
        </pc:picChg>
        <pc:picChg chg="mod">
          <ac:chgData name="貴章 石川" userId="cb12c537e8289941" providerId="LiveId" clId="{391C6489-694B-4065-999E-FE793FE544D7}" dt="2023-07-18T05:13:52.330" v="426" actId="2711"/>
          <ac:picMkLst>
            <pc:docMk/>
            <pc:sldMk cId="87850592" sldId="2837"/>
            <ac:picMk id="27" creationId="{2D3B75E8-3BEB-162E-3A9D-D7D4F21E7B86}"/>
          </ac:picMkLst>
        </pc:picChg>
        <pc:picChg chg="mod">
          <ac:chgData name="貴章 石川" userId="cb12c537e8289941" providerId="LiveId" clId="{391C6489-694B-4065-999E-FE793FE544D7}" dt="2023-07-18T05:13:52.330" v="426" actId="2711"/>
          <ac:picMkLst>
            <pc:docMk/>
            <pc:sldMk cId="87850592" sldId="2837"/>
            <ac:picMk id="28" creationId="{0AE8E9F9-2AA9-127D-0391-3FFC428E8B7F}"/>
          </ac:picMkLst>
        </pc:picChg>
        <pc:picChg chg="mod">
          <ac:chgData name="貴章 石川" userId="cb12c537e8289941" providerId="LiveId" clId="{391C6489-694B-4065-999E-FE793FE544D7}" dt="2023-07-18T05:13:52.330" v="426" actId="2711"/>
          <ac:picMkLst>
            <pc:docMk/>
            <pc:sldMk cId="87850592" sldId="2837"/>
            <ac:picMk id="63" creationId="{189DCBF0-B004-9D17-940A-33A7B390689D}"/>
          </ac:picMkLst>
        </pc:picChg>
        <pc:picChg chg="mod">
          <ac:chgData name="貴章 石川" userId="cb12c537e8289941" providerId="LiveId" clId="{391C6489-694B-4065-999E-FE793FE544D7}" dt="2023-07-18T05:13:52.330" v="426" actId="2711"/>
          <ac:picMkLst>
            <pc:docMk/>
            <pc:sldMk cId="87850592" sldId="2837"/>
            <ac:picMk id="1025" creationId="{03D32563-BA4B-38B5-6A6A-8E75607D4E20}"/>
          </ac:picMkLst>
        </pc:picChg>
        <pc:picChg chg="mod">
          <ac:chgData name="貴章 石川" userId="cb12c537e8289941" providerId="LiveId" clId="{391C6489-694B-4065-999E-FE793FE544D7}" dt="2023-07-18T05:32:39.505" v="436" actId="2711"/>
          <ac:picMkLst>
            <pc:docMk/>
            <pc:sldMk cId="87850592" sldId="2837"/>
            <ac:picMk id="2093" creationId="{D497CE2B-DA9E-2677-1DFA-C2BA673BB361}"/>
          </ac:picMkLst>
        </pc:picChg>
        <pc:picChg chg="mod">
          <ac:chgData name="貴章 石川" userId="cb12c537e8289941" providerId="LiveId" clId="{391C6489-694B-4065-999E-FE793FE544D7}" dt="2023-07-18T05:13:52.330" v="426" actId="2711"/>
          <ac:picMkLst>
            <pc:docMk/>
            <pc:sldMk cId="87850592" sldId="2837"/>
            <ac:picMk id="2146" creationId="{A846343D-7F35-0700-D85B-2B35B20DFDA5}"/>
          </ac:picMkLst>
        </pc:picChg>
        <pc:picChg chg="mod">
          <ac:chgData name="貴章 石川" userId="cb12c537e8289941" providerId="LiveId" clId="{391C6489-694B-4065-999E-FE793FE544D7}" dt="2023-07-18T05:13:52.330" v="426" actId="2711"/>
          <ac:picMkLst>
            <pc:docMk/>
            <pc:sldMk cId="87850592" sldId="2837"/>
            <ac:picMk id="2147" creationId="{FC58F045-7766-F0C0-6AF5-0AE2A35A6DCF}"/>
          </ac:picMkLst>
        </pc:picChg>
        <pc:picChg chg="mod">
          <ac:chgData name="貴章 石川" userId="cb12c537e8289941" providerId="LiveId" clId="{391C6489-694B-4065-999E-FE793FE544D7}" dt="2023-07-18T05:13:52.330" v="426" actId="2711"/>
          <ac:picMkLst>
            <pc:docMk/>
            <pc:sldMk cId="87850592" sldId="2837"/>
            <ac:picMk id="2148" creationId="{3BE25593-C95A-A948-FA55-9A11D70CD92E}"/>
          </ac:picMkLst>
        </pc:picChg>
        <pc:cxnChg chg="mod">
          <ac:chgData name="貴章 石川" userId="cb12c537e8289941" providerId="LiveId" clId="{391C6489-694B-4065-999E-FE793FE544D7}" dt="2023-07-18T05:13:52.330" v="426" actId="2711"/>
          <ac:cxnSpMkLst>
            <pc:docMk/>
            <pc:sldMk cId="87850592" sldId="2837"/>
            <ac:cxnSpMk id="5" creationId="{13A49055-795E-7EC2-FCE1-ABD193B36366}"/>
          </ac:cxnSpMkLst>
        </pc:cxnChg>
        <pc:cxnChg chg="mod">
          <ac:chgData name="貴章 石川" userId="cb12c537e8289941" providerId="LiveId" clId="{391C6489-694B-4065-999E-FE793FE544D7}" dt="2023-07-18T05:13:52.330" v="426" actId="2711"/>
          <ac:cxnSpMkLst>
            <pc:docMk/>
            <pc:sldMk cId="87850592" sldId="2837"/>
            <ac:cxnSpMk id="19" creationId="{66CD210D-5F1B-A26B-0EFA-47B5545A7FEA}"/>
          </ac:cxnSpMkLst>
        </pc:cxnChg>
        <pc:cxnChg chg="mod">
          <ac:chgData name="貴章 石川" userId="cb12c537e8289941" providerId="LiveId" clId="{391C6489-694B-4065-999E-FE793FE544D7}" dt="2023-07-18T05:13:52.330" v="426" actId="2711"/>
          <ac:cxnSpMkLst>
            <pc:docMk/>
            <pc:sldMk cId="87850592" sldId="2837"/>
            <ac:cxnSpMk id="29" creationId="{C4D31B7C-3783-6A3E-8071-D718D40B4398}"/>
          </ac:cxnSpMkLst>
        </pc:cxnChg>
        <pc:cxnChg chg="mod">
          <ac:chgData name="貴章 石川" userId="cb12c537e8289941" providerId="LiveId" clId="{391C6489-694B-4065-999E-FE793FE544D7}" dt="2023-07-18T05:13:52.330" v="426" actId="2711"/>
          <ac:cxnSpMkLst>
            <pc:docMk/>
            <pc:sldMk cId="87850592" sldId="2837"/>
            <ac:cxnSpMk id="36" creationId="{A0F6BA3F-A029-C1AD-E66B-55D330C8E621}"/>
          </ac:cxnSpMkLst>
        </pc:cxnChg>
        <pc:cxnChg chg="mod">
          <ac:chgData name="貴章 石川" userId="cb12c537e8289941" providerId="LiveId" clId="{391C6489-694B-4065-999E-FE793FE544D7}" dt="2023-07-18T05:13:52.330" v="426" actId="2711"/>
          <ac:cxnSpMkLst>
            <pc:docMk/>
            <pc:sldMk cId="87850592" sldId="2837"/>
            <ac:cxnSpMk id="43" creationId="{91581EAE-1A65-3EBB-21AE-A1377D86C928}"/>
          </ac:cxnSpMkLst>
        </pc:cxnChg>
        <pc:cxnChg chg="mod">
          <ac:chgData name="貴章 石川" userId="cb12c537e8289941" providerId="LiveId" clId="{391C6489-694B-4065-999E-FE793FE544D7}" dt="2023-07-18T05:13:52.330" v="426" actId="2711"/>
          <ac:cxnSpMkLst>
            <pc:docMk/>
            <pc:sldMk cId="87850592" sldId="2837"/>
            <ac:cxnSpMk id="2073" creationId="{2E5BDF8E-3563-5FA9-6505-47153BCE1398}"/>
          </ac:cxnSpMkLst>
        </pc:cxnChg>
        <pc:cxnChg chg="mod">
          <ac:chgData name="貴章 石川" userId="cb12c537e8289941" providerId="LiveId" clId="{391C6489-694B-4065-999E-FE793FE544D7}" dt="2023-07-18T05:13:52.330" v="426" actId="2711"/>
          <ac:cxnSpMkLst>
            <pc:docMk/>
            <pc:sldMk cId="87850592" sldId="2837"/>
            <ac:cxnSpMk id="2082" creationId="{8D4E5A74-021E-47FC-5FA7-FD3BFC7E712F}"/>
          </ac:cxnSpMkLst>
        </pc:cxnChg>
        <pc:cxnChg chg="mod">
          <ac:chgData name="貴章 石川" userId="cb12c537e8289941" providerId="LiveId" clId="{391C6489-694B-4065-999E-FE793FE544D7}" dt="2023-07-18T05:13:52.330" v="426" actId="2711"/>
          <ac:cxnSpMkLst>
            <pc:docMk/>
            <pc:sldMk cId="87850592" sldId="2837"/>
            <ac:cxnSpMk id="2086" creationId="{EF76C1E0-CE48-5D61-D1EA-628DA1F2C366}"/>
          </ac:cxnSpMkLst>
        </pc:cxnChg>
        <pc:cxnChg chg="mod">
          <ac:chgData name="貴章 石川" userId="cb12c537e8289941" providerId="LiveId" clId="{391C6489-694B-4065-999E-FE793FE544D7}" dt="2023-07-18T05:13:52.330" v="426" actId="2711"/>
          <ac:cxnSpMkLst>
            <pc:docMk/>
            <pc:sldMk cId="87850592" sldId="2837"/>
            <ac:cxnSpMk id="2095" creationId="{4C891CC9-F45B-5E58-F176-89A0456A9660}"/>
          </ac:cxnSpMkLst>
        </pc:cxnChg>
        <pc:cxnChg chg="mod">
          <ac:chgData name="貴章 石川" userId="cb12c537e8289941" providerId="LiveId" clId="{391C6489-694B-4065-999E-FE793FE544D7}" dt="2023-07-18T05:13:52.330" v="426" actId="2711"/>
          <ac:cxnSpMkLst>
            <pc:docMk/>
            <pc:sldMk cId="87850592" sldId="2837"/>
            <ac:cxnSpMk id="2117" creationId="{0719027E-15F9-27F6-4BA5-404CC0702154}"/>
          </ac:cxnSpMkLst>
        </pc:cxnChg>
      </pc:sldChg>
      <pc:sldChg chg="addSp delSp modSp mod modTransition chgLayout">
        <pc:chgData name="貴章 石川" userId="cb12c537e8289941" providerId="LiveId" clId="{391C6489-694B-4065-999E-FE793FE544D7}" dt="2023-07-18T05:33:00.286" v="437"/>
        <pc:sldMkLst>
          <pc:docMk/>
          <pc:sldMk cId="1306082171" sldId="2838"/>
        </pc:sldMkLst>
        <pc:spChg chg="add del mod">
          <ac:chgData name="貴章 石川" userId="cb12c537e8289941" providerId="LiveId" clId="{391C6489-694B-4065-999E-FE793FE544D7}" dt="2023-07-18T05:32:39.273" v="435" actId="6264"/>
          <ac:spMkLst>
            <pc:docMk/>
            <pc:sldMk cId="1306082171" sldId="2838"/>
            <ac:spMk id="2" creationId="{2B5DAB57-B6EC-3BA2-C384-85AA585276FD}"/>
          </ac:spMkLst>
        </pc:spChg>
        <pc:spChg chg="mod ord">
          <ac:chgData name="貴章 石川" userId="cb12c537e8289941" providerId="LiveId" clId="{391C6489-694B-4065-999E-FE793FE544D7}" dt="2023-07-18T05:32:39.273" v="435" actId="6264"/>
          <ac:spMkLst>
            <pc:docMk/>
            <pc:sldMk cId="1306082171" sldId="2838"/>
            <ac:spMk id="3" creationId="{4B1B5D11-747F-6834-B369-85CC8E020FF1}"/>
          </ac:spMkLst>
        </pc:spChg>
        <pc:spChg chg="add del mod ord">
          <ac:chgData name="貴章 石川" userId="cb12c537e8289941" providerId="LiveId" clId="{391C6489-694B-4065-999E-FE793FE544D7}" dt="2023-07-18T05:32:39.273" v="435" actId="6264"/>
          <ac:spMkLst>
            <pc:docMk/>
            <pc:sldMk cId="1306082171" sldId="2838"/>
            <ac:spMk id="4" creationId="{936ED8EE-AEE3-6CE8-6D2C-3C752ACF5C4E}"/>
          </ac:spMkLst>
        </pc:spChg>
      </pc:sldChg>
      <pc:sldChg chg="addSp delSp modSp mod modTransition chgLayout">
        <pc:chgData name="貴章 石川" userId="cb12c537e8289941" providerId="LiveId" clId="{391C6489-694B-4065-999E-FE793FE544D7}" dt="2023-07-18T05:33:00.286" v="437"/>
        <pc:sldMkLst>
          <pc:docMk/>
          <pc:sldMk cId="81421221" sldId="2839"/>
        </pc:sldMkLst>
        <pc:spChg chg="mod ord">
          <ac:chgData name="貴章 石川" userId="cb12c537e8289941" providerId="LiveId" clId="{391C6489-694B-4065-999E-FE793FE544D7}" dt="2023-07-18T05:32:39.273" v="435" actId="6264"/>
          <ac:spMkLst>
            <pc:docMk/>
            <pc:sldMk cId="81421221" sldId="2839"/>
            <ac:spMk id="3" creationId="{7CCCB8F4-D107-B75C-C3B1-F49496EBFC76}"/>
          </ac:spMkLst>
        </pc:spChg>
        <pc:spChg chg="add del mod">
          <ac:chgData name="貴章 石川" userId="cb12c537e8289941" providerId="LiveId" clId="{391C6489-694B-4065-999E-FE793FE544D7}" dt="2023-07-18T05:32:39.273" v="435" actId="6264"/>
          <ac:spMkLst>
            <pc:docMk/>
            <pc:sldMk cId="81421221" sldId="2839"/>
            <ac:spMk id="4" creationId="{CCD32958-6E3B-28CE-D9A3-FC2EC6C8CB97}"/>
          </ac:spMkLst>
        </pc:spChg>
        <pc:spChg chg="add del mod ord">
          <ac:chgData name="貴章 石川" userId="cb12c537e8289941" providerId="LiveId" clId="{391C6489-694B-4065-999E-FE793FE544D7}" dt="2023-07-18T05:32:39.273" v="435" actId="6264"/>
          <ac:spMkLst>
            <pc:docMk/>
            <pc:sldMk cId="81421221" sldId="2839"/>
            <ac:spMk id="5" creationId="{03C58FCD-93D0-DED3-CE4F-0B8F9F0B609A}"/>
          </ac:spMkLst>
        </pc:spChg>
      </pc:sldChg>
      <pc:sldChg chg="addSp delSp modSp mod modTransition chgLayout">
        <pc:chgData name="貴章 石川" userId="cb12c537e8289941" providerId="LiveId" clId="{391C6489-694B-4065-999E-FE793FE544D7}" dt="2023-07-18T05:33:00.286" v="437"/>
        <pc:sldMkLst>
          <pc:docMk/>
          <pc:sldMk cId="829511912" sldId="2840"/>
        </pc:sldMkLst>
        <pc:spChg chg="add del mod">
          <ac:chgData name="貴章 石川" userId="cb12c537e8289941" providerId="LiveId" clId="{391C6489-694B-4065-999E-FE793FE544D7}" dt="2023-07-18T05:32:39.273" v="435" actId="6264"/>
          <ac:spMkLst>
            <pc:docMk/>
            <pc:sldMk cId="829511912" sldId="2840"/>
            <ac:spMk id="2" creationId="{52363198-8957-BA1F-54D7-260EF8FFBC77}"/>
          </ac:spMkLst>
        </pc:spChg>
        <pc:spChg chg="mod ord">
          <ac:chgData name="貴章 石川" userId="cb12c537e8289941" providerId="LiveId" clId="{391C6489-694B-4065-999E-FE793FE544D7}" dt="2023-07-18T05:32:39.273" v="435" actId="6264"/>
          <ac:spMkLst>
            <pc:docMk/>
            <pc:sldMk cId="829511912" sldId="2840"/>
            <ac:spMk id="3" creationId="{F8F0D556-EB41-7A2E-1280-31C4D5C16A24}"/>
          </ac:spMkLst>
        </pc:spChg>
        <pc:spChg chg="add del mod ord">
          <ac:chgData name="貴章 石川" userId="cb12c537e8289941" providerId="LiveId" clId="{391C6489-694B-4065-999E-FE793FE544D7}" dt="2023-07-18T05:32:39.273" v="435" actId="6264"/>
          <ac:spMkLst>
            <pc:docMk/>
            <pc:sldMk cId="829511912" sldId="2840"/>
            <ac:spMk id="5" creationId="{B5FB082F-37DA-4962-66C2-967C318D30AA}"/>
          </ac:spMkLst>
        </pc:spChg>
        <pc:spChg chg="mod">
          <ac:chgData name="貴章 石川" userId="cb12c537e8289941" providerId="LiveId" clId="{391C6489-694B-4065-999E-FE793FE544D7}" dt="2023-06-13T05:43:28.788" v="356" actId="14100"/>
          <ac:spMkLst>
            <pc:docMk/>
            <pc:sldMk cId="829511912" sldId="2840"/>
            <ac:spMk id="6" creationId="{068A4CA3-7A4E-BF7B-F3B2-476D7462CB8F}"/>
          </ac:spMkLst>
        </pc:spChg>
        <pc:spChg chg="add mod ord">
          <ac:chgData name="貴章 石川" userId="cb12c537e8289941" providerId="LiveId" clId="{391C6489-694B-4065-999E-FE793FE544D7}" dt="2023-06-13T05:43:15.910" v="352" actId="1076"/>
          <ac:spMkLst>
            <pc:docMk/>
            <pc:sldMk cId="829511912" sldId="2840"/>
            <ac:spMk id="8" creationId="{6C0BC477-8F3E-D496-E00A-2FF56F7183C2}"/>
          </ac:spMkLst>
        </pc:spChg>
        <pc:picChg chg="add del mod">
          <ac:chgData name="貴章 石川" userId="cb12c537e8289941" providerId="LiveId" clId="{391C6489-694B-4065-999E-FE793FE544D7}" dt="2023-06-13T05:44:26.585" v="357" actId="1076"/>
          <ac:picMkLst>
            <pc:docMk/>
            <pc:sldMk cId="829511912" sldId="2840"/>
            <ac:picMk id="4" creationId="{834E4CF1-9CE1-3A82-D9E5-302CB7CE11E5}"/>
          </ac:picMkLst>
        </pc:picChg>
        <pc:picChg chg="add del">
          <ac:chgData name="貴章 石川" userId="cb12c537e8289941" providerId="LiveId" clId="{391C6489-694B-4065-999E-FE793FE544D7}" dt="2023-06-13T05:39:27.193" v="270" actId="478"/>
          <ac:picMkLst>
            <pc:docMk/>
            <pc:sldMk cId="829511912" sldId="2840"/>
            <ac:picMk id="5" creationId="{4B5A8D0B-0039-1DB4-CB39-8D796F6E0ABF}"/>
          </ac:picMkLst>
        </pc:picChg>
        <pc:picChg chg="add mod ord">
          <ac:chgData name="貴章 石川" userId="cb12c537e8289941" providerId="LiveId" clId="{391C6489-694B-4065-999E-FE793FE544D7}" dt="2023-06-13T05:44:28.175" v="358" actId="1076"/>
          <ac:picMkLst>
            <pc:docMk/>
            <pc:sldMk cId="829511912" sldId="2840"/>
            <ac:picMk id="10" creationId="{8907B7D0-EC9E-0334-74C7-E8C778A1E0DE}"/>
          </ac:picMkLst>
        </pc:picChg>
      </pc:sldChg>
      <pc:sldChg chg="addSp delSp modSp mod modTransition chgLayout">
        <pc:chgData name="貴章 石川" userId="cb12c537e8289941" providerId="LiveId" clId="{391C6489-694B-4065-999E-FE793FE544D7}" dt="2023-07-18T05:33:00.286" v="437"/>
        <pc:sldMkLst>
          <pc:docMk/>
          <pc:sldMk cId="682623473" sldId="2841"/>
        </pc:sldMkLst>
        <pc:spChg chg="add del mod">
          <ac:chgData name="貴章 石川" userId="cb12c537e8289941" providerId="LiveId" clId="{391C6489-694B-4065-999E-FE793FE544D7}" dt="2023-07-18T05:32:39.273" v="435" actId="6264"/>
          <ac:spMkLst>
            <pc:docMk/>
            <pc:sldMk cId="682623473" sldId="2841"/>
            <ac:spMk id="2" creationId="{1ED871EF-D854-2D0C-DB86-C024398ACB69}"/>
          </ac:spMkLst>
        </pc:spChg>
        <pc:spChg chg="mod ord">
          <ac:chgData name="貴章 石川" userId="cb12c537e8289941" providerId="LiveId" clId="{391C6489-694B-4065-999E-FE793FE544D7}" dt="2023-07-18T05:32:39.273" v="435" actId="6264"/>
          <ac:spMkLst>
            <pc:docMk/>
            <pc:sldMk cId="682623473" sldId="2841"/>
            <ac:spMk id="3" creationId="{AE29ABAF-6588-AD69-B08E-7C0F119C2CB5}"/>
          </ac:spMkLst>
        </pc:spChg>
        <pc:spChg chg="add del mod ord">
          <ac:chgData name="貴章 石川" userId="cb12c537e8289941" providerId="LiveId" clId="{391C6489-694B-4065-999E-FE793FE544D7}" dt="2023-07-18T05:32:39.273" v="435" actId="6264"/>
          <ac:spMkLst>
            <pc:docMk/>
            <pc:sldMk cId="682623473" sldId="2841"/>
            <ac:spMk id="4" creationId="{A894C0C6-B1CA-B4B4-F19E-5FCEAF8C6983}"/>
          </ac:spMkLst>
        </pc:spChg>
      </pc:sldChg>
      <pc:sldChg chg="addSp delSp modSp mod modTransition chgLayout">
        <pc:chgData name="貴章 石川" userId="cb12c537e8289941" providerId="LiveId" clId="{391C6489-694B-4065-999E-FE793FE544D7}" dt="2023-07-18T05:33:00.286" v="437"/>
        <pc:sldMkLst>
          <pc:docMk/>
          <pc:sldMk cId="2352714585" sldId="2842"/>
        </pc:sldMkLst>
        <pc:spChg chg="mod ord">
          <ac:chgData name="貴章 石川" userId="cb12c537e8289941" providerId="LiveId" clId="{391C6489-694B-4065-999E-FE793FE544D7}" dt="2023-07-18T05:32:39.273" v="435" actId="6264"/>
          <ac:spMkLst>
            <pc:docMk/>
            <pc:sldMk cId="2352714585" sldId="2842"/>
            <ac:spMk id="2" creationId="{73711756-8CEC-DBF3-D1FE-AA40CD82AB1D}"/>
          </ac:spMkLst>
        </pc:spChg>
        <pc:spChg chg="mod ord">
          <ac:chgData name="貴章 石川" userId="cb12c537e8289941" providerId="LiveId" clId="{391C6489-694B-4065-999E-FE793FE544D7}" dt="2023-07-18T05:32:39.273" v="435" actId="6264"/>
          <ac:spMkLst>
            <pc:docMk/>
            <pc:sldMk cId="2352714585" sldId="2842"/>
            <ac:spMk id="3" creationId="{26288207-EC38-5D8E-1954-5EF7BB5DAC95}"/>
          </ac:spMkLst>
        </pc:spChg>
        <pc:spChg chg="add del mod">
          <ac:chgData name="貴章 石川" userId="cb12c537e8289941" providerId="LiveId" clId="{391C6489-694B-4065-999E-FE793FE544D7}" dt="2023-07-18T05:32:39.273" v="435" actId="6264"/>
          <ac:spMkLst>
            <pc:docMk/>
            <pc:sldMk cId="2352714585" sldId="2842"/>
            <ac:spMk id="4" creationId="{0EDA21E8-C67E-1645-3291-DE3DA22F8502}"/>
          </ac:spMkLst>
        </pc:spChg>
        <pc:spChg chg="add del mod">
          <ac:chgData name="貴章 石川" userId="cb12c537e8289941" providerId="LiveId" clId="{391C6489-694B-4065-999E-FE793FE544D7}" dt="2023-07-18T05:32:39.273" v="435" actId="6264"/>
          <ac:spMkLst>
            <pc:docMk/>
            <pc:sldMk cId="2352714585" sldId="2842"/>
            <ac:spMk id="5" creationId="{78236BFF-45D0-D244-2595-6AC950ADC1DF}"/>
          </ac:spMkLst>
        </pc:spChg>
      </pc:sldChg>
      <pc:sldChg chg="addSp delSp modSp mod modTransition chgLayout">
        <pc:chgData name="貴章 石川" userId="cb12c537e8289941" providerId="LiveId" clId="{391C6489-694B-4065-999E-FE793FE544D7}" dt="2023-07-18T05:33:00.286" v="437"/>
        <pc:sldMkLst>
          <pc:docMk/>
          <pc:sldMk cId="366994966" sldId="2845"/>
        </pc:sldMkLst>
        <pc:spChg chg="add del mod">
          <ac:chgData name="貴章 石川" userId="cb12c537e8289941" providerId="LiveId" clId="{391C6489-694B-4065-999E-FE793FE544D7}" dt="2023-07-18T05:32:39.273" v="435" actId="6264"/>
          <ac:spMkLst>
            <pc:docMk/>
            <pc:sldMk cId="366994966" sldId="2845"/>
            <ac:spMk id="2" creationId="{F01EE5DE-DC18-9D6A-8960-790F42265D57}"/>
          </ac:spMkLst>
        </pc:spChg>
        <pc:spChg chg="mod ord">
          <ac:chgData name="貴章 石川" userId="cb12c537e8289941" providerId="LiveId" clId="{391C6489-694B-4065-999E-FE793FE544D7}" dt="2023-07-18T05:32:39.273" v="435" actId="6264"/>
          <ac:spMkLst>
            <pc:docMk/>
            <pc:sldMk cId="366994966" sldId="2845"/>
            <ac:spMk id="13" creationId="{AFC32A74-F5CD-4683-8B58-D2F803473363}"/>
          </ac:spMkLst>
        </pc:spChg>
      </pc:sldChg>
      <pc:sldChg chg="addSp delSp modSp mod modTransition chgLayout">
        <pc:chgData name="貴章 石川" userId="cb12c537e8289941" providerId="LiveId" clId="{391C6489-694B-4065-999E-FE793FE544D7}" dt="2023-07-18T05:33:00.286" v="437"/>
        <pc:sldMkLst>
          <pc:docMk/>
          <pc:sldMk cId="757868965" sldId="2849"/>
        </pc:sldMkLst>
        <pc:spChg chg="mod ord">
          <ac:chgData name="貴章 石川" userId="cb12c537e8289941" providerId="LiveId" clId="{391C6489-694B-4065-999E-FE793FE544D7}" dt="2023-07-18T05:32:39.273" v="435" actId="6264"/>
          <ac:spMkLst>
            <pc:docMk/>
            <pc:sldMk cId="757868965" sldId="2849"/>
            <ac:spMk id="2" creationId="{73711756-8CEC-DBF3-D1FE-AA40CD82AB1D}"/>
          </ac:spMkLst>
        </pc:spChg>
        <pc:spChg chg="mod ord">
          <ac:chgData name="貴章 石川" userId="cb12c537e8289941" providerId="LiveId" clId="{391C6489-694B-4065-999E-FE793FE544D7}" dt="2023-07-18T05:32:39.273" v="435" actId="6264"/>
          <ac:spMkLst>
            <pc:docMk/>
            <pc:sldMk cId="757868965" sldId="2849"/>
            <ac:spMk id="3" creationId="{26288207-EC38-5D8E-1954-5EF7BB5DAC95}"/>
          </ac:spMkLst>
        </pc:spChg>
        <pc:spChg chg="add del mod">
          <ac:chgData name="貴章 石川" userId="cb12c537e8289941" providerId="LiveId" clId="{391C6489-694B-4065-999E-FE793FE544D7}" dt="2023-07-18T05:32:39.273" v="435" actId="6264"/>
          <ac:spMkLst>
            <pc:docMk/>
            <pc:sldMk cId="757868965" sldId="2849"/>
            <ac:spMk id="4" creationId="{A3495AF7-1013-E85A-97AA-219A6EB79AB6}"/>
          </ac:spMkLst>
        </pc:spChg>
        <pc:spChg chg="add del mod">
          <ac:chgData name="貴章 石川" userId="cb12c537e8289941" providerId="LiveId" clId="{391C6489-694B-4065-999E-FE793FE544D7}" dt="2023-07-18T05:32:39.273" v="435" actId="6264"/>
          <ac:spMkLst>
            <pc:docMk/>
            <pc:sldMk cId="757868965" sldId="2849"/>
            <ac:spMk id="5" creationId="{80B97A27-4BF5-C2C2-8EFB-29D690A7E99D}"/>
          </ac:spMkLst>
        </pc:spChg>
      </pc:sldChg>
      <pc:sldChg chg="addSp delSp modSp mod modTransition chgLayout">
        <pc:chgData name="貴章 石川" userId="cb12c537e8289941" providerId="LiveId" clId="{391C6489-694B-4065-999E-FE793FE544D7}" dt="2023-07-18T05:33:00.286" v="437"/>
        <pc:sldMkLst>
          <pc:docMk/>
          <pc:sldMk cId="3741151636" sldId="2851"/>
        </pc:sldMkLst>
        <pc:spChg chg="add del mod">
          <ac:chgData name="貴章 石川" userId="cb12c537e8289941" providerId="LiveId" clId="{391C6489-694B-4065-999E-FE793FE544D7}" dt="2023-07-18T05:32:39.273" v="435" actId="6264"/>
          <ac:spMkLst>
            <pc:docMk/>
            <pc:sldMk cId="3741151636" sldId="2851"/>
            <ac:spMk id="2" creationId="{81CDA220-5F24-90CA-AE80-8E37F6D9C761}"/>
          </ac:spMkLst>
        </pc:spChg>
        <pc:spChg chg="mod ord">
          <ac:chgData name="貴章 石川" userId="cb12c537e8289941" providerId="LiveId" clId="{391C6489-694B-4065-999E-FE793FE544D7}" dt="2023-07-18T05:32:39.273" v="435" actId="6264"/>
          <ac:spMkLst>
            <pc:docMk/>
            <pc:sldMk cId="3741151636" sldId="2851"/>
            <ac:spMk id="3" creationId="{26288207-EC38-5D8E-1954-5EF7BB5DAC95}"/>
          </ac:spMkLst>
        </pc:spChg>
        <pc:spChg chg="add del mod ord">
          <ac:chgData name="貴章 石川" userId="cb12c537e8289941" providerId="LiveId" clId="{391C6489-694B-4065-999E-FE793FE544D7}" dt="2023-07-18T05:32:39.273" v="435" actId="6264"/>
          <ac:spMkLst>
            <pc:docMk/>
            <pc:sldMk cId="3741151636" sldId="2851"/>
            <ac:spMk id="4" creationId="{2D4EA883-1BAA-B9E0-C950-6C8C72D4EF2F}"/>
          </ac:spMkLst>
        </pc:spChg>
      </pc:sldChg>
      <pc:sldChg chg="addSp delSp modSp mod modTransition chgLayout">
        <pc:chgData name="貴章 石川" userId="cb12c537e8289941" providerId="LiveId" clId="{391C6489-694B-4065-999E-FE793FE544D7}" dt="2023-07-18T05:33:00.286" v="437"/>
        <pc:sldMkLst>
          <pc:docMk/>
          <pc:sldMk cId="3238140102" sldId="2853"/>
        </pc:sldMkLst>
        <pc:spChg chg="mod ord">
          <ac:chgData name="貴章 石川" userId="cb12c537e8289941" providerId="LiveId" clId="{391C6489-694B-4065-999E-FE793FE544D7}" dt="2023-07-18T05:32:39.273" v="435" actId="6264"/>
          <ac:spMkLst>
            <pc:docMk/>
            <pc:sldMk cId="3238140102" sldId="2853"/>
            <ac:spMk id="3" creationId="{4439CD1C-0F2D-3C8C-6A65-4BAF4829FFE4}"/>
          </ac:spMkLst>
        </pc:spChg>
        <pc:spChg chg="add del mod">
          <ac:chgData name="貴章 石川" userId="cb12c537e8289941" providerId="LiveId" clId="{391C6489-694B-4065-999E-FE793FE544D7}" dt="2023-07-18T05:32:39.273" v="435" actId="6264"/>
          <ac:spMkLst>
            <pc:docMk/>
            <pc:sldMk cId="3238140102" sldId="2853"/>
            <ac:spMk id="21" creationId="{B71043FE-8CEA-A5FA-ED4E-2F91708221A1}"/>
          </ac:spMkLst>
        </pc:spChg>
        <pc:spChg chg="add del mod ord">
          <ac:chgData name="貴章 石川" userId="cb12c537e8289941" providerId="LiveId" clId="{391C6489-694B-4065-999E-FE793FE544D7}" dt="2023-07-18T05:32:39.273" v="435" actId="6264"/>
          <ac:spMkLst>
            <pc:docMk/>
            <pc:sldMk cId="3238140102" sldId="2853"/>
            <ac:spMk id="22" creationId="{7580DDFB-BFEF-F9A6-799D-C61CD2AA1748}"/>
          </ac:spMkLst>
        </pc:spChg>
      </pc:sldChg>
      <pc:sldChg chg="addSp delSp modSp mod modTransition chgLayout">
        <pc:chgData name="貴章 石川" userId="cb12c537e8289941" providerId="LiveId" clId="{391C6489-694B-4065-999E-FE793FE544D7}" dt="2023-07-18T05:33:00.286" v="437"/>
        <pc:sldMkLst>
          <pc:docMk/>
          <pc:sldMk cId="3783436443" sldId="2854"/>
        </pc:sldMkLst>
        <pc:spChg chg="mod ord">
          <ac:chgData name="貴章 石川" userId="cb12c537e8289941" providerId="LiveId" clId="{391C6489-694B-4065-999E-FE793FE544D7}" dt="2023-07-18T05:32:39.273" v="435" actId="6264"/>
          <ac:spMkLst>
            <pc:docMk/>
            <pc:sldMk cId="3783436443" sldId="2854"/>
            <ac:spMk id="2" creationId="{73711756-8CEC-DBF3-D1FE-AA40CD82AB1D}"/>
          </ac:spMkLst>
        </pc:spChg>
        <pc:spChg chg="mod ord">
          <ac:chgData name="貴章 石川" userId="cb12c537e8289941" providerId="LiveId" clId="{391C6489-694B-4065-999E-FE793FE544D7}" dt="2023-07-18T05:32:39.273" v="435" actId="6264"/>
          <ac:spMkLst>
            <pc:docMk/>
            <pc:sldMk cId="3783436443" sldId="2854"/>
            <ac:spMk id="3" creationId="{26288207-EC38-5D8E-1954-5EF7BB5DAC95}"/>
          </ac:spMkLst>
        </pc:spChg>
        <pc:spChg chg="add del mod">
          <ac:chgData name="貴章 石川" userId="cb12c537e8289941" providerId="LiveId" clId="{391C6489-694B-4065-999E-FE793FE544D7}" dt="2023-07-18T05:32:39.273" v="435" actId="6264"/>
          <ac:spMkLst>
            <pc:docMk/>
            <pc:sldMk cId="3783436443" sldId="2854"/>
            <ac:spMk id="4" creationId="{1E5E3447-834B-2E91-5979-8AF7D07A8A08}"/>
          </ac:spMkLst>
        </pc:spChg>
        <pc:spChg chg="add del mod">
          <ac:chgData name="貴章 石川" userId="cb12c537e8289941" providerId="LiveId" clId="{391C6489-694B-4065-999E-FE793FE544D7}" dt="2023-07-18T05:32:39.273" v="435" actId="6264"/>
          <ac:spMkLst>
            <pc:docMk/>
            <pc:sldMk cId="3783436443" sldId="2854"/>
            <ac:spMk id="5" creationId="{CD7A048F-9018-C954-BF26-90AC2E5B1F00}"/>
          </ac:spMkLst>
        </pc:spChg>
      </pc:sldChg>
      <pc:sldChg chg="addSp delSp modSp mod modTransition chgLayout">
        <pc:chgData name="貴章 石川" userId="cb12c537e8289941" providerId="LiveId" clId="{391C6489-694B-4065-999E-FE793FE544D7}" dt="2023-07-18T05:33:00.286" v="437"/>
        <pc:sldMkLst>
          <pc:docMk/>
          <pc:sldMk cId="3085011315" sldId="2859"/>
        </pc:sldMkLst>
        <pc:spChg chg="mod ord">
          <ac:chgData name="貴章 石川" userId="cb12c537e8289941" providerId="LiveId" clId="{391C6489-694B-4065-999E-FE793FE544D7}" dt="2023-07-18T05:32:39.273" v="435" actId="6264"/>
          <ac:spMkLst>
            <pc:docMk/>
            <pc:sldMk cId="3085011315" sldId="2859"/>
            <ac:spMk id="6" creationId="{210B35C3-0A2D-4D7D-A6F6-D0AF27AFBAB0}"/>
          </ac:spMkLst>
        </pc:spChg>
        <pc:spChg chg="add del mod">
          <ac:chgData name="貴章 石川" userId="cb12c537e8289941" providerId="LiveId" clId="{391C6489-694B-4065-999E-FE793FE544D7}" dt="2023-07-18T05:32:39.273" v="435" actId="6264"/>
          <ac:spMkLst>
            <pc:docMk/>
            <pc:sldMk cId="3085011315" sldId="2859"/>
            <ac:spMk id="7" creationId="{10CF3A0B-7D87-1C1D-457F-5FDCF739FAE3}"/>
          </ac:spMkLst>
        </pc:spChg>
      </pc:sldChg>
      <pc:sldChg chg="addSp delSp modSp mod modTransition chgLayout">
        <pc:chgData name="貴章 石川" userId="cb12c537e8289941" providerId="LiveId" clId="{391C6489-694B-4065-999E-FE793FE544D7}" dt="2023-07-18T05:33:00.286" v="437"/>
        <pc:sldMkLst>
          <pc:docMk/>
          <pc:sldMk cId="2257731740" sldId="2860"/>
        </pc:sldMkLst>
        <pc:spChg chg="add del mod">
          <ac:chgData name="貴章 石川" userId="cb12c537e8289941" providerId="LiveId" clId="{391C6489-694B-4065-999E-FE793FE544D7}" dt="2023-07-18T05:32:39.273" v="435" actId="6264"/>
          <ac:spMkLst>
            <pc:docMk/>
            <pc:sldMk cId="2257731740" sldId="2860"/>
            <ac:spMk id="4" creationId="{C1BDAFE8-7E1F-6F32-4BA7-D53AB5E6B1D4}"/>
          </ac:spMkLst>
        </pc:spChg>
        <pc:spChg chg="mod ord">
          <ac:chgData name="貴章 石川" userId="cb12c537e8289941" providerId="LiveId" clId="{391C6489-694B-4065-999E-FE793FE544D7}" dt="2023-07-18T05:32:39.273" v="435" actId="6264"/>
          <ac:spMkLst>
            <pc:docMk/>
            <pc:sldMk cId="2257731740" sldId="2860"/>
            <ac:spMk id="13" creationId="{AFC32A74-F5CD-4683-8B58-D2F803473363}"/>
          </ac:spMkLst>
        </pc:spChg>
      </pc:sldChg>
      <pc:sldChg chg="addSp delSp modSp mod modTransition chgLayout">
        <pc:chgData name="貴章 石川" userId="cb12c537e8289941" providerId="LiveId" clId="{391C6489-694B-4065-999E-FE793FE544D7}" dt="2023-07-18T05:33:00.286" v="437"/>
        <pc:sldMkLst>
          <pc:docMk/>
          <pc:sldMk cId="3904654027" sldId="2861"/>
        </pc:sldMkLst>
        <pc:spChg chg="mod ord">
          <ac:chgData name="貴章 石川" userId="cb12c537e8289941" providerId="LiveId" clId="{391C6489-694B-4065-999E-FE793FE544D7}" dt="2023-07-18T05:32:39.273" v="435" actId="6264"/>
          <ac:spMkLst>
            <pc:docMk/>
            <pc:sldMk cId="3904654027" sldId="2861"/>
            <ac:spMk id="4" creationId="{A4F9E915-22B0-4CDB-99AF-25846E5EFADC}"/>
          </ac:spMkLst>
        </pc:spChg>
        <pc:spChg chg="add del mod">
          <ac:chgData name="貴章 石川" userId="cb12c537e8289941" providerId="LiveId" clId="{391C6489-694B-4065-999E-FE793FE544D7}" dt="2023-07-18T05:32:39.273" v="435" actId="6264"/>
          <ac:spMkLst>
            <pc:docMk/>
            <pc:sldMk cId="3904654027" sldId="2861"/>
            <ac:spMk id="6" creationId="{B293148E-1DC2-5380-7E06-604EE69C822A}"/>
          </ac:spMkLst>
        </pc:spChg>
      </pc:sldChg>
      <pc:sldChg chg="addSp delSp modSp mod modTransition chgLayout">
        <pc:chgData name="貴章 石川" userId="cb12c537e8289941" providerId="LiveId" clId="{391C6489-694B-4065-999E-FE793FE544D7}" dt="2023-07-18T05:33:00.286" v="437"/>
        <pc:sldMkLst>
          <pc:docMk/>
          <pc:sldMk cId="3507598230" sldId="2862"/>
        </pc:sldMkLst>
        <pc:spChg chg="mod ord">
          <ac:chgData name="貴章 石川" userId="cb12c537e8289941" providerId="LiveId" clId="{391C6489-694B-4065-999E-FE793FE544D7}" dt="2023-07-18T05:32:39.273" v="435" actId="6264"/>
          <ac:spMkLst>
            <pc:docMk/>
            <pc:sldMk cId="3507598230" sldId="2862"/>
            <ac:spMk id="3" creationId="{4439CD1C-0F2D-3C8C-6A65-4BAF4829FFE4}"/>
          </ac:spMkLst>
        </pc:spChg>
        <pc:spChg chg="add del mod">
          <ac:chgData name="貴章 石川" userId="cb12c537e8289941" providerId="LiveId" clId="{391C6489-694B-4065-999E-FE793FE544D7}" dt="2023-07-18T05:32:39.273" v="435" actId="6264"/>
          <ac:spMkLst>
            <pc:docMk/>
            <pc:sldMk cId="3507598230" sldId="2862"/>
            <ac:spMk id="16" creationId="{BDABE4CB-DE7E-25F2-366E-3B751EB5DD8D}"/>
          </ac:spMkLst>
        </pc:spChg>
        <pc:spChg chg="add del mod ord">
          <ac:chgData name="貴章 石川" userId="cb12c537e8289941" providerId="LiveId" clId="{391C6489-694B-4065-999E-FE793FE544D7}" dt="2023-07-18T05:32:39.273" v="435" actId="6264"/>
          <ac:spMkLst>
            <pc:docMk/>
            <pc:sldMk cId="3507598230" sldId="2862"/>
            <ac:spMk id="21" creationId="{E4BA00AE-4AE6-F1A2-C9E6-716903D70988}"/>
          </ac:spMkLst>
        </pc:spChg>
      </pc:sldChg>
      <pc:sldChg chg="addSp delSp modSp new mod ord modTransition chgLayout">
        <pc:chgData name="貴章 石川" userId="cb12c537e8289941" providerId="LiveId" clId="{391C6489-694B-4065-999E-FE793FE544D7}" dt="2023-07-18T05:33:00.286" v="437"/>
        <pc:sldMkLst>
          <pc:docMk/>
          <pc:sldMk cId="927695732" sldId="2863"/>
        </pc:sldMkLst>
        <pc:spChg chg="mod ord">
          <ac:chgData name="貴章 石川" userId="cb12c537e8289941" providerId="LiveId" clId="{391C6489-694B-4065-999E-FE793FE544D7}" dt="2023-07-18T05:32:39.273" v="435" actId="6264"/>
          <ac:spMkLst>
            <pc:docMk/>
            <pc:sldMk cId="927695732" sldId="2863"/>
            <ac:spMk id="2" creationId="{05E5F747-9B4F-10C4-AC8B-983E98A5B1C1}"/>
          </ac:spMkLst>
        </pc:spChg>
        <pc:spChg chg="mod ord">
          <ac:chgData name="貴章 石川" userId="cb12c537e8289941" providerId="LiveId" clId="{391C6489-694B-4065-999E-FE793FE544D7}" dt="2023-07-18T05:32:39.273" v="435" actId="6264"/>
          <ac:spMkLst>
            <pc:docMk/>
            <pc:sldMk cId="927695732" sldId="2863"/>
            <ac:spMk id="3" creationId="{84092665-93D6-E19C-37CB-ED8961794B4C}"/>
          </ac:spMkLst>
        </pc:spChg>
        <pc:spChg chg="add del mod">
          <ac:chgData name="貴章 石川" userId="cb12c537e8289941" providerId="LiveId" clId="{391C6489-694B-4065-999E-FE793FE544D7}" dt="2023-07-18T05:32:39.273" v="435" actId="6264"/>
          <ac:spMkLst>
            <pc:docMk/>
            <pc:sldMk cId="927695732" sldId="2863"/>
            <ac:spMk id="4" creationId="{80E47D79-6FE0-6A1C-B56C-1A2F472D22ED}"/>
          </ac:spMkLst>
        </pc:spChg>
        <pc:spChg chg="add del mod">
          <ac:chgData name="貴章 石川" userId="cb12c537e8289941" providerId="LiveId" clId="{391C6489-694B-4065-999E-FE793FE544D7}" dt="2023-07-18T05:32:39.273" v="435" actId="6264"/>
          <ac:spMkLst>
            <pc:docMk/>
            <pc:sldMk cId="927695732" sldId="2863"/>
            <ac:spMk id="5" creationId="{E43DE7FB-0A3B-2252-64F2-B81F279D1F57}"/>
          </ac:spMkLst>
        </pc:spChg>
      </pc:sldChg>
      <pc:sldChg chg="addSp delSp modSp new mod modTransition chgLayout">
        <pc:chgData name="貴章 石川" userId="cb12c537e8289941" providerId="LiveId" clId="{391C6489-694B-4065-999E-FE793FE544D7}" dt="2023-07-18T05:33:00.286" v="437"/>
        <pc:sldMkLst>
          <pc:docMk/>
          <pc:sldMk cId="1800603447" sldId="2864"/>
        </pc:sldMkLst>
        <pc:spChg chg="add del mod">
          <ac:chgData name="貴章 石川" userId="cb12c537e8289941" providerId="LiveId" clId="{391C6489-694B-4065-999E-FE793FE544D7}" dt="2023-07-18T05:32:39.273" v="435" actId="6264"/>
          <ac:spMkLst>
            <pc:docMk/>
            <pc:sldMk cId="1800603447" sldId="2864"/>
            <ac:spMk id="2" creationId="{9AFA4D3E-1AF5-69A2-1DF9-45469BD05B60}"/>
          </ac:spMkLst>
        </pc:spChg>
        <pc:spChg chg="del">
          <ac:chgData name="貴章 石川" userId="cb12c537e8289941" providerId="LiveId" clId="{391C6489-694B-4065-999E-FE793FE544D7}" dt="2023-06-13T03:32:03.597" v="237" actId="478"/>
          <ac:spMkLst>
            <pc:docMk/>
            <pc:sldMk cId="1800603447" sldId="2864"/>
            <ac:spMk id="2" creationId="{E6F8BB2F-5704-CDD1-38AA-53163C76E0DC}"/>
          </ac:spMkLst>
        </pc:spChg>
        <pc:spChg chg="mod ord">
          <ac:chgData name="貴章 石川" userId="cb12c537e8289941" providerId="LiveId" clId="{391C6489-694B-4065-999E-FE793FE544D7}" dt="2023-07-18T05:32:39.273" v="435" actId="6264"/>
          <ac:spMkLst>
            <pc:docMk/>
            <pc:sldMk cId="1800603447" sldId="2864"/>
            <ac:spMk id="3" creationId="{D17C00AE-DCD1-4B2D-F263-7BF4D4FFF374}"/>
          </ac:spMkLst>
        </pc:spChg>
        <pc:spChg chg="add del mod ord">
          <ac:chgData name="貴章 石川" userId="cb12c537e8289941" providerId="LiveId" clId="{391C6489-694B-4065-999E-FE793FE544D7}" dt="2023-07-18T05:32:39.273" v="435" actId="6264"/>
          <ac:spMkLst>
            <pc:docMk/>
            <pc:sldMk cId="1800603447" sldId="2864"/>
            <ac:spMk id="4" creationId="{D3CF514A-45C6-37FA-B7A6-EA1D36F97D1D}"/>
          </ac:spMkLst>
        </pc:spChg>
        <pc:spChg chg="add del mod">
          <ac:chgData name="貴章 石川" userId="cb12c537e8289941" providerId="LiveId" clId="{391C6489-694B-4065-999E-FE793FE544D7}" dt="2023-06-13T03:32:06.359" v="239"/>
          <ac:spMkLst>
            <pc:docMk/>
            <pc:sldMk cId="1800603447" sldId="2864"/>
            <ac:spMk id="5" creationId="{F5853854-4758-AD1A-B52A-3A4EEC9BB4B6}"/>
          </ac:spMkLst>
        </pc:spChg>
        <pc:spChg chg="add mod">
          <ac:chgData name="貴章 石川" userId="cb12c537e8289941" providerId="LiveId" clId="{391C6489-694B-4065-999E-FE793FE544D7}" dt="2023-06-13T03:33:14.210" v="254" actId="1076"/>
          <ac:spMkLst>
            <pc:docMk/>
            <pc:sldMk cId="1800603447" sldId="2864"/>
            <ac:spMk id="7" creationId="{595D2C8C-4309-8A9F-5024-A523F2D47393}"/>
          </ac:spMkLst>
        </pc:spChg>
        <pc:graphicFrameChg chg="add del mod">
          <ac:chgData name="貴章 石川" userId="cb12c537e8289941" providerId="LiveId" clId="{391C6489-694B-4065-999E-FE793FE544D7}" dt="2023-06-13T03:32:06.359" v="239"/>
          <ac:graphicFrameMkLst>
            <pc:docMk/>
            <pc:sldMk cId="1800603447" sldId="2864"/>
            <ac:graphicFrameMk id="4" creationId="{A9A6F6B2-3A66-90D7-D3D8-1145F782F6FD}"/>
          </ac:graphicFrameMkLst>
        </pc:graphicFrameChg>
        <pc:graphicFrameChg chg="add mod">
          <ac:chgData name="貴章 石川" userId="cb12c537e8289941" providerId="LiveId" clId="{391C6489-694B-4065-999E-FE793FE544D7}" dt="2023-06-13T03:33:16.744" v="255" actId="1076"/>
          <ac:graphicFrameMkLst>
            <pc:docMk/>
            <pc:sldMk cId="1800603447" sldId="2864"/>
            <ac:graphicFrameMk id="6" creationId="{BC9D2869-D31A-DC55-524A-D51B7404CB17}"/>
          </ac:graphicFrameMkLst>
        </pc:graphicFrameChg>
      </pc:sldChg>
      <pc:sldChg chg="addSp delSp modSp add mod modTransition chgLayout">
        <pc:chgData name="貴章 石川" userId="cb12c537e8289941" providerId="LiveId" clId="{391C6489-694B-4065-999E-FE793FE544D7}" dt="2023-07-18T05:33:00.286" v="437"/>
        <pc:sldMkLst>
          <pc:docMk/>
          <pc:sldMk cId="1069465679" sldId="2865"/>
        </pc:sldMkLst>
        <pc:spChg chg="mod ord">
          <ac:chgData name="貴章 石川" userId="cb12c537e8289941" providerId="LiveId" clId="{391C6489-694B-4065-999E-FE793FE544D7}" dt="2023-07-18T05:32:39.273" v="435" actId="6264"/>
          <ac:spMkLst>
            <pc:docMk/>
            <pc:sldMk cId="1069465679" sldId="2865"/>
            <ac:spMk id="6" creationId="{CF7E40A6-7E80-4A00-8998-47D88BBB7DCA}"/>
          </ac:spMkLst>
        </pc:spChg>
        <pc:spChg chg="add del mod">
          <ac:chgData name="貴章 石川" userId="cb12c537e8289941" providerId="LiveId" clId="{391C6489-694B-4065-999E-FE793FE544D7}" dt="2023-07-18T05:32:39.273" v="435" actId="6264"/>
          <ac:spMkLst>
            <pc:docMk/>
            <pc:sldMk cId="1069465679" sldId="2865"/>
            <ac:spMk id="8" creationId="{8807BA8A-7A6D-2607-9678-9DE15B4EFE79}"/>
          </ac:spMkLst>
        </pc:spChg>
      </pc:sldChg>
    </pc:docChg>
  </pc:docChgLst>
  <pc:docChgLst>
    <pc:chgData name="石川 貴章" userId="cb12c537e8289941" providerId="LiveId" clId="{4474A28F-EBD4-4EC0-9B66-02785664FFCE}"/>
    <pc:docChg chg="undo redo custSel addSld delSld modSld sldOrd addSection modSection">
      <pc:chgData name="石川 貴章" userId="cb12c537e8289941" providerId="LiveId" clId="{4474A28F-EBD4-4EC0-9B66-02785664FFCE}" dt="2022-10-17T04:21:07.890" v="2611" actId="20577"/>
      <pc:docMkLst>
        <pc:docMk/>
      </pc:docMkLst>
      <pc:sldChg chg="addSp delSp modSp mod">
        <pc:chgData name="石川 貴章" userId="cb12c537e8289941" providerId="LiveId" clId="{4474A28F-EBD4-4EC0-9B66-02785664FFCE}" dt="2022-10-17T04:21:07.890" v="2611" actId="20577"/>
        <pc:sldMkLst>
          <pc:docMk/>
          <pc:sldMk cId="796035168" sldId="354"/>
        </pc:sldMkLst>
        <pc:spChg chg="add del mod">
          <ac:chgData name="石川 貴章" userId="cb12c537e8289941" providerId="LiveId" clId="{4474A28F-EBD4-4EC0-9B66-02785664FFCE}" dt="2022-10-17T04:20:15.315" v="2505" actId="478"/>
          <ac:spMkLst>
            <pc:docMk/>
            <pc:sldMk cId="796035168" sldId="354"/>
            <ac:spMk id="3" creationId="{974C1AB6-0446-B0A3-4BDB-898B05BA1FAB}"/>
          </ac:spMkLst>
        </pc:spChg>
        <pc:spChg chg="mod">
          <ac:chgData name="石川 貴章" userId="cb12c537e8289941" providerId="LiveId" clId="{4474A28F-EBD4-4EC0-9B66-02785664FFCE}" dt="2022-10-17T04:20:08.890" v="2502" actId="14100"/>
          <ac:spMkLst>
            <pc:docMk/>
            <pc:sldMk cId="796035168" sldId="354"/>
            <ac:spMk id="4" creationId="{00000000-0000-0000-0000-000000000000}"/>
          </ac:spMkLst>
        </pc:spChg>
        <pc:spChg chg="add mod">
          <ac:chgData name="石川 貴章" userId="cb12c537e8289941" providerId="LiveId" clId="{4474A28F-EBD4-4EC0-9B66-02785664FFCE}" dt="2022-10-17T04:20:57.256" v="2580" actId="20577"/>
          <ac:spMkLst>
            <pc:docMk/>
            <pc:sldMk cId="796035168" sldId="354"/>
            <ac:spMk id="5" creationId="{2C88A7EB-C8C5-E4A7-8FFB-23549693E01D}"/>
          </ac:spMkLst>
        </pc:spChg>
        <pc:spChg chg="mod">
          <ac:chgData name="石川 貴章" userId="cb12c537e8289941" providerId="LiveId" clId="{4474A28F-EBD4-4EC0-9B66-02785664FFCE}" dt="2022-10-17T04:21:07.890" v="2611" actId="20577"/>
          <ac:spMkLst>
            <pc:docMk/>
            <pc:sldMk cId="796035168" sldId="354"/>
            <ac:spMk id="6" creationId="{00000000-0000-0000-0000-000000000000}"/>
          </ac:spMkLst>
        </pc:spChg>
      </pc:sldChg>
      <pc:sldChg chg="modSp del">
        <pc:chgData name="石川 貴章" userId="cb12c537e8289941" providerId="LiveId" clId="{4474A28F-EBD4-4EC0-9B66-02785664FFCE}" dt="2022-10-17T00:42:49.720" v="12" actId="2696"/>
        <pc:sldMkLst>
          <pc:docMk/>
          <pc:sldMk cId="1972374929" sldId="2637"/>
        </pc:sldMkLst>
        <pc:spChg chg="mod">
          <ac:chgData name="石川 貴章" userId="cb12c537e8289941" providerId="LiveId" clId="{4474A28F-EBD4-4EC0-9B66-02785664FFCE}" dt="2022-10-17T00:32:14.201" v="10" actId="20577"/>
          <ac:spMkLst>
            <pc:docMk/>
            <pc:sldMk cId="1972374929" sldId="2637"/>
            <ac:spMk id="25" creationId="{60A31710-33E3-2EC3-7652-E50C58BDF2C4}"/>
          </ac:spMkLst>
        </pc:spChg>
      </pc:sldChg>
      <pc:sldChg chg="addSp delSp modSp ord modAnim">
        <pc:chgData name="石川 貴章" userId="cb12c537e8289941" providerId="LiveId" clId="{4474A28F-EBD4-4EC0-9B66-02785664FFCE}" dt="2022-10-17T00:43:15.895" v="15" actId="1076"/>
        <pc:sldMkLst>
          <pc:docMk/>
          <pc:sldMk cId="1809596913" sldId="2669"/>
        </pc:sldMkLst>
        <pc:picChg chg="add mod">
          <ac:chgData name="石川 貴章" userId="cb12c537e8289941" providerId="LiveId" clId="{4474A28F-EBD4-4EC0-9B66-02785664FFCE}" dt="2022-10-17T00:43:15.895" v="15" actId="1076"/>
          <ac:picMkLst>
            <pc:docMk/>
            <pc:sldMk cId="1809596913" sldId="2669"/>
            <ac:picMk id="9" creationId="{88AF0D50-1B65-2BDC-5D07-5E6139A48EDC}"/>
          </ac:picMkLst>
        </pc:picChg>
        <pc:picChg chg="del">
          <ac:chgData name="石川 貴章" userId="cb12c537e8289941" providerId="LiveId" clId="{4474A28F-EBD4-4EC0-9B66-02785664FFCE}" dt="2022-10-17T00:43:05.611" v="13" actId="478"/>
          <ac:picMkLst>
            <pc:docMk/>
            <pc:sldMk cId="1809596913" sldId="2669"/>
            <ac:picMk id="98" creationId="{7A33F632-597B-4738-92F5-6628E0E2A13B}"/>
          </ac:picMkLst>
        </pc:picChg>
      </pc:sldChg>
      <pc:sldChg chg="addSp delSp modSp mod">
        <pc:chgData name="石川 貴章" userId="cb12c537e8289941" providerId="LiveId" clId="{4474A28F-EBD4-4EC0-9B66-02785664FFCE}" dt="2022-10-17T00:44:29.730" v="17"/>
        <pc:sldMkLst>
          <pc:docMk/>
          <pc:sldMk cId="3256776630" sldId="2773"/>
        </pc:sldMkLst>
        <pc:spChg chg="add mod">
          <ac:chgData name="石川 貴章" userId="cb12c537e8289941" providerId="LiveId" clId="{4474A28F-EBD4-4EC0-9B66-02785664FFCE}" dt="2022-10-17T00:44:29.730" v="17"/>
          <ac:spMkLst>
            <pc:docMk/>
            <pc:sldMk cId="3256776630" sldId="2773"/>
            <ac:spMk id="2" creationId="{D73C1398-F03D-661C-3EEE-FCDE08B160AA}"/>
          </ac:spMkLst>
        </pc:spChg>
        <pc:spChg chg="del">
          <ac:chgData name="石川 貴章" userId="cb12c537e8289941" providerId="LiveId" clId="{4474A28F-EBD4-4EC0-9B66-02785664FFCE}" dt="2022-10-17T00:44:23.047" v="16" actId="478"/>
          <ac:spMkLst>
            <pc:docMk/>
            <pc:sldMk cId="3256776630" sldId="2773"/>
            <ac:spMk id="14" creationId="{670446D8-7C78-3DB3-570E-6C81A71E9E4D}"/>
          </ac:spMkLst>
        </pc:spChg>
      </pc:sldChg>
      <pc:sldChg chg="ord">
        <pc:chgData name="石川 貴章" userId="cb12c537e8289941" providerId="LiveId" clId="{4474A28F-EBD4-4EC0-9B66-02785664FFCE}" dt="2022-10-17T00:28:27.715" v="5"/>
        <pc:sldMkLst>
          <pc:docMk/>
          <pc:sldMk cId="580314639" sldId="2774"/>
        </pc:sldMkLst>
      </pc:sldChg>
      <pc:sldChg chg="ord">
        <pc:chgData name="石川 貴章" userId="cb12c537e8289941" providerId="LiveId" clId="{4474A28F-EBD4-4EC0-9B66-02785664FFCE}" dt="2022-10-17T00:28:27.715" v="5"/>
        <pc:sldMkLst>
          <pc:docMk/>
          <pc:sldMk cId="1851614300" sldId="2777"/>
        </pc:sldMkLst>
      </pc:sldChg>
      <pc:sldChg chg="ord">
        <pc:chgData name="石川 貴章" userId="cb12c537e8289941" providerId="LiveId" clId="{4474A28F-EBD4-4EC0-9B66-02785664FFCE}" dt="2022-10-17T01:23:28.553" v="2070"/>
        <pc:sldMkLst>
          <pc:docMk/>
          <pc:sldMk cId="1167792127" sldId="2778"/>
        </pc:sldMkLst>
      </pc:sldChg>
      <pc:sldChg chg="ord">
        <pc:chgData name="石川 貴章" userId="cb12c537e8289941" providerId="LiveId" clId="{4474A28F-EBD4-4EC0-9B66-02785664FFCE}" dt="2022-10-17T00:28:27.715" v="5"/>
        <pc:sldMkLst>
          <pc:docMk/>
          <pc:sldMk cId="2137872071" sldId="2787"/>
        </pc:sldMkLst>
      </pc:sldChg>
      <pc:sldChg chg="del ord">
        <pc:chgData name="石川 貴章" userId="cb12c537e8289941" providerId="LiveId" clId="{4474A28F-EBD4-4EC0-9B66-02785664FFCE}" dt="2022-10-17T01:23:40.824" v="2071" actId="2696"/>
        <pc:sldMkLst>
          <pc:docMk/>
          <pc:sldMk cId="3636454264" sldId="2788"/>
        </pc:sldMkLst>
      </pc:sldChg>
      <pc:sldChg chg="del ord">
        <pc:chgData name="石川 貴章" userId="cb12c537e8289941" providerId="LiveId" clId="{4474A28F-EBD4-4EC0-9B66-02785664FFCE}" dt="2022-10-17T01:23:42.896" v="2072" actId="2696"/>
        <pc:sldMkLst>
          <pc:docMk/>
          <pc:sldMk cId="624864806" sldId="2789"/>
        </pc:sldMkLst>
      </pc:sldChg>
      <pc:sldChg chg="ord">
        <pc:chgData name="石川 貴章" userId="cb12c537e8289941" providerId="LiveId" clId="{4474A28F-EBD4-4EC0-9B66-02785664FFCE}" dt="2022-10-17T00:28:27.715" v="5"/>
        <pc:sldMkLst>
          <pc:docMk/>
          <pc:sldMk cId="3959271781" sldId="2790"/>
        </pc:sldMkLst>
      </pc:sldChg>
      <pc:sldChg chg="delSp modSp mod modAnim">
        <pc:chgData name="石川 貴章" userId="cb12c537e8289941" providerId="LiveId" clId="{4474A28F-EBD4-4EC0-9B66-02785664FFCE}" dt="2022-10-17T00:45:15.107" v="21" actId="1076"/>
        <pc:sldMkLst>
          <pc:docMk/>
          <pc:sldMk cId="2474452706" sldId="2795"/>
        </pc:sldMkLst>
        <pc:spChg chg="mod">
          <ac:chgData name="石川 貴章" userId="cb12c537e8289941" providerId="LiveId" clId="{4474A28F-EBD4-4EC0-9B66-02785664FFCE}" dt="2022-10-17T00:45:15.107" v="21" actId="1076"/>
          <ac:spMkLst>
            <pc:docMk/>
            <pc:sldMk cId="2474452706" sldId="2795"/>
            <ac:spMk id="55" creationId="{B4D546A4-E281-11E5-5DB3-294ABD7184DC}"/>
          </ac:spMkLst>
        </pc:spChg>
        <pc:grpChg chg="del mod">
          <ac:chgData name="石川 貴章" userId="cb12c537e8289941" providerId="LiveId" clId="{4474A28F-EBD4-4EC0-9B66-02785664FFCE}" dt="2022-10-17T00:45:10.405" v="20" actId="478"/>
          <ac:grpSpMkLst>
            <pc:docMk/>
            <pc:sldMk cId="2474452706" sldId="2795"/>
            <ac:grpSpMk id="32" creationId="{43547790-4BCC-465C-945C-00E8215474CB}"/>
          </ac:grpSpMkLst>
        </pc:grpChg>
        <pc:picChg chg="mod">
          <ac:chgData name="石川 貴章" userId="cb12c537e8289941" providerId="LiveId" clId="{4474A28F-EBD4-4EC0-9B66-02785664FFCE}" dt="2022-10-17T00:45:10.405" v="20" actId="478"/>
          <ac:picMkLst>
            <pc:docMk/>
            <pc:sldMk cId="2474452706" sldId="2795"/>
            <ac:picMk id="33" creationId="{A854B4C3-73C8-1131-DBC0-1A909B20A0B9}"/>
          </ac:picMkLst>
        </pc:picChg>
        <pc:picChg chg="del mod">
          <ac:chgData name="石川 貴章" userId="cb12c537e8289941" providerId="LiveId" clId="{4474A28F-EBD4-4EC0-9B66-02785664FFCE}" dt="2022-10-17T00:45:10.405" v="20" actId="478"/>
          <ac:picMkLst>
            <pc:docMk/>
            <pc:sldMk cId="2474452706" sldId="2795"/>
            <ac:picMk id="34" creationId="{C36B8429-32E6-B5F4-F2CB-BA62CCDEF804}"/>
          </ac:picMkLst>
        </pc:picChg>
        <pc:picChg chg="del mod">
          <ac:chgData name="石川 貴章" userId="cb12c537e8289941" providerId="LiveId" clId="{4474A28F-EBD4-4EC0-9B66-02785664FFCE}" dt="2022-10-17T00:45:10.405" v="20" actId="478"/>
          <ac:picMkLst>
            <pc:docMk/>
            <pc:sldMk cId="2474452706" sldId="2795"/>
            <ac:picMk id="35" creationId="{F344B6D9-E58A-A17A-1221-A52A31BB3168}"/>
          </ac:picMkLst>
        </pc:picChg>
        <pc:picChg chg="del mod">
          <ac:chgData name="石川 貴章" userId="cb12c537e8289941" providerId="LiveId" clId="{4474A28F-EBD4-4EC0-9B66-02785664FFCE}" dt="2022-10-17T00:45:10.405" v="20" actId="478"/>
          <ac:picMkLst>
            <pc:docMk/>
            <pc:sldMk cId="2474452706" sldId="2795"/>
            <ac:picMk id="36" creationId="{D57FF90A-3AC6-26E4-9623-0BD3365517A4}"/>
          </ac:picMkLst>
        </pc:picChg>
      </pc:sldChg>
      <pc:sldChg chg="modSp mod">
        <pc:chgData name="石川 貴章" userId="cb12c537e8289941" providerId="LiveId" clId="{4474A28F-EBD4-4EC0-9B66-02785664FFCE}" dt="2022-10-17T01:38:27.750" v="2414" actId="20577"/>
        <pc:sldMkLst>
          <pc:docMk/>
          <pc:sldMk cId="2703617919" sldId="2799"/>
        </pc:sldMkLst>
        <pc:spChg chg="mod">
          <ac:chgData name="石川 貴章" userId="cb12c537e8289941" providerId="LiveId" clId="{4474A28F-EBD4-4EC0-9B66-02785664FFCE}" dt="2022-10-17T01:38:27.750" v="2414" actId="20577"/>
          <ac:spMkLst>
            <pc:docMk/>
            <pc:sldMk cId="2703617919" sldId="2799"/>
            <ac:spMk id="3" creationId="{3251375C-AC3F-76AE-9C59-5D0A9086BE19}"/>
          </ac:spMkLst>
        </pc:spChg>
      </pc:sldChg>
      <pc:sldChg chg="ord">
        <pc:chgData name="石川 貴章" userId="cb12c537e8289941" providerId="LiveId" clId="{4474A28F-EBD4-4EC0-9B66-02785664FFCE}" dt="2022-10-17T00:28:27.715" v="5"/>
        <pc:sldMkLst>
          <pc:docMk/>
          <pc:sldMk cId="4060197262" sldId="2805"/>
        </pc:sldMkLst>
      </pc:sldChg>
      <pc:sldChg chg="add">
        <pc:chgData name="石川 貴章" userId="cb12c537e8289941" providerId="LiveId" clId="{4474A28F-EBD4-4EC0-9B66-02785664FFCE}" dt="2022-10-17T00:42:46.183" v="11"/>
        <pc:sldMkLst>
          <pc:docMk/>
          <pc:sldMk cId="3990928562" sldId="2806"/>
        </pc:sldMkLst>
      </pc:sldChg>
      <pc:sldChg chg="modSp new mod">
        <pc:chgData name="石川 貴章" userId="cb12c537e8289941" providerId="LiveId" clId="{4474A28F-EBD4-4EC0-9B66-02785664FFCE}" dt="2022-10-17T04:19:20.811" v="2475" actId="20577"/>
        <pc:sldMkLst>
          <pc:docMk/>
          <pc:sldMk cId="164017100" sldId="2807"/>
        </pc:sldMkLst>
        <pc:spChg chg="mod">
          <ac:chgData name="石川 貴章" userId="cb12c537e8289941" providerId="LiveId" clId="{4474A28F-EBD4-4EC0-9B66-02785664FFCE}" dt="2022-10-17T04:19:20.811" v="2475" actId="20577"/>
          <ac:spMkLst>
            <pc:docMk/>
            <pc:sldMk cId="164017100" sldId="2807"/>
            <ac:spMk id="2" creationId="{9AE375A0-FBBE-EED4-10E1-B4DBF485DCFC}"/>
          </ac:spMkLst>
        </pc:spChg>
      </pc:sldChg>
      <pc:sldChg chg="addSp delSp modSp new add del mod addAnim delAnim modAnim">
        <pc:chgData name="石川 貴章" userId="cb12c537e8289941" providerId="LiveId" clId="{4474A28F-EBD4-4EC0-9B66-02785664FFCE}" dt="2022-10-17T00:57:37.046" v="325" actId="20577"/>
        <pc:sldMkLst>
          <pc:docMk/>
          <pc:sldMk cId="365385407" sldId="2808"/>
        </pc:sldMkLst>
        <pc:spChg chg="add del">
          <ac:chgData name="石川 貴章" userId="cb12c537e8289941" providerId="LiveId" clId="{4474A28F-EBD4-4EC0-9B66-02785664FFCE}" dt="2022-10-17T00:56:38.316" v="189" actId="478"/>
          <ac:spMkLst>
            <pc:docMk/>
            <pc:sldMk cId="365385407" sldId="2808"/>
            <ac:spMk id="2" creationId="{8D6A5757-D9C1-284F-9E23-4384EDFFCFA5}"/>
          </ac:spMkLst>
        </pc:spChg>
        <pc:spChg chg="mod">
          <ac:chgData name="石川 貴章" userId="cb12c537e8289941" providerId="LiveId" clId="{4474A28F-EBD4-4EC0-9B66-02785664FFCE}" dt="2022-10-17T00:57:37.046" v="325" actId="20577"/>
          <ac:spMkLst>
            <pc:docMk/>
            <pc:sldMk cId="365385407" sldId="2808"/>
            <ac:spMk id="3" creationId="{4B1B5D11-747F-6834-B369-85CC8E020FF1}"/>
          </ac:spMkLst>
        </pc:spChg>
        <pc:spChg chg="add del mod">
          <ac:chgData name="石川 貴章" userId="cb12c537e8289941" providerId="LiveId" clId="{4474A28F-EBD4-4EC0-9B66-02785664FFCE}" dt="2022-10-17T00:56:39.890" v="190"/>
          <ac:spMkLst>
            <pc:docMk/>
            <pc:sldMk cId="365385407" sldId="2808"/>
            <ac:spMk id="6" creationId="{E5F33907-96FE-6810-292D-0FFFF7093878}"/>
          </ac:spMkLst>
        </pc:spChg>
        <pc:spChg chg="add del mod">
          <ac:chgData name="石川 貴章" userId="cb12c537e8289941" providerId="LiveId" clId="{4474A28F-EBD4-4EC0-9B66-02785664FFCE}" dt="2022-10-17T00:56:39.890" v="190"/>
          <ac:spMkLst>
            <pc:docMk/>
            <pc:sldMk cId="365385407" sldId="2808"/>
            <ac:spMk id="8" creationId="{65C84852-2590-978B-9BFF-5C31BE3D2862}"/>
          </ac:spMkLst>
        </pc:spChg>
        <pc:spChg chg="add del mod">
          <ac:chgData name="石川 貴章" userId="cb12c537e8289941" providerId="LiveId" clId="{4474A28F-EBD4-4EC0-9B66-02785664FFCE}" dt="2022-10-17T00:56:39.890" v="190"/>
          <ac:spMkLst>
            <pc:docMk/>
            <pc:sldMk cId="365385407" sldId="2808"/>
            <ac:spMk id="9" creationId="{B7C6A922-56B9-38AC-0971-AE67D73CBE61}"/>
          </ac:spMkLst>
        </pc:spChg>
        <pc:spChg chg="add del mod">
          <ac:chgData name="石川 貴章" userId="cb12c537e8289941" providerId="LiveId" clId="{4474A28F-EBD4-4EC0-9B66-02785664FFCE}" dt="2022-10-17T00:56:53.053" v="191" actId="478"/>
          <ac:spMkLst>
            <pc:docMk/>
            <pc:sldMk cId="365385407" sldId="2808"/>
            <ac:spMk id="10" creationId="{DD8973B2-D1C7-BEB4-9922-A1133F3D3910}"/>
          </ac:spMkLst>
        </pc:spChg>
        <pc:picChg chg="add del mod">
          <ac:chgData name="石川 貴章" userId="cb12c537e8289941" providerId="LiveId" clId="{4474A28F-EBD4-4EC0-9B66-02785664FFCE}" dt="2022-10-17T00:56:58.105" v="193" actId="1076"/>
          <ac:picMkLst>
            <pc:docMk/>
            <pc:sldMk cId="365385407" sldId="2808"/>
            <ac:picMk id="4" creationId="{199AE22B-EF69-DD13-263D-98D4180EA46D}"/>
          </ac:picMkLst>
        </pc:picChg>
        <pc:picChg chg="add del mod">
          <ac:chgData name="石川 貴章" userId="cb12c537e8289941" providerId="LiveId" clId="{4474A28F-EBD4-4EC0-9B66-02785664FFCE}" dt="2022-10-17T00:56:39.890" v="190"/>
          <ac:picMkLst>
            <pc:docMk/>
            <pc:sldMk cId="365385407" sldId="2808"/>
            <ac:picMk id="5" creationId="{2EC71803-BFDB-BBBE-BF9B-95C314FFD89E}"/>
          </ac:picMkLst>
        </pc:picChg>
        <pc:picChg chg="add del mod">
          <ac:chgData name="石川 貴章" userId="cb12c537e8289941" providerId="LiveId" clId="{4474A28F-EBD4-4EC0-9B66-02785664FFCE}" dt="2022-10-17T00:56:39.890" v="190"/>
          <ac:picMkLst>
            <pc:docMk/>
            <pc:sldMk cId="365385407" sldId="2808"/>
            <ac:picMk id="7" creationId="{F593B60B-4D25-B1B9-390E-1ABCF6484817}"/>
          </ac:picMkLst>
        </pc:picChg>
      </pc:sldChg>
      <pc:sldChg chg="modSp new mod">
        <pc:chgData name="石川 貴章" userId="cb12c537e8289941" providerId="LiveId" clId="{4474A28F-EBD4-4EC0-9B66-02785664FFCE}" dt="2022-10-17T01:21:03.277" v="2051" actId="1076"/>
        <pc:sldMkLst>
          <pc:docMk/>
          <pc:sldMk cId="3423341682" sldId="2809"/>
        </pc:sldMkLst>
        <pc:spChg chg="mod">
          <ac:chgData name="石川 貴章" userId="cb12c537e8289941" providerId="LiveId" clId="{4474A28F-EBD4-4EC0-9B66-02785664FFCE}" dt="2022-10-17T01:21:03.277" v="2051" actId="1076"/>
          <ac:spMkLst>
            <pc:docMk/>
            <pc:sldMk cId="3423341682" sldId="2809"/>
            <ac:spMk id="2" creationId="{73711756-8CEC-DBF3-D1FE-AA40CD82AB1D}"/>
          </ac:spMkLst>
        </pc:spChg>
        <pc:spChg chg="mod">
          <ac:chgData name="石川 貴章" userId="cb12c537e8289941" providerId="LiveId" clId="{4474A28F-EBD4-4EC0-9B66-02785664FFCE}" dt="2022-10-17T00:59:36.933" v="497" actId="20577"/>
          <ac:spMkLst>
            <pc:docMk/>
            <pc:sldMk cId="3423341682" sldId="2809"/>
            <ac:spMk id="3" creationId="{26288207-EC38-5D8E-1954-5EF7BB5DAC95}"/>
          </ac:spMkLst>
        </pc:spChg>
      </pc:sldChg>
      <pc:sldChg chg="addSp delSp modSp add mod modClrScheme chgLayout">
        <pc:chgData name="石川 貴章" userId="cb12c537e8289941" providerId="LiveId" clId="{4474A28F-EBD4-4EC0-9B66-02785664FFCE}" dt="2022-10-17T01:22:20.609" v="2066" actId="478"/>
        <pc:sldMkLst>
          <pc:docMk/>
          <pc:sldMk cId="1407686745" sldId="2810"/>
        </pc:sldMkLst>
        <pc:spChg chg="mod ord">
          <ac:chgData name="石川 貴章" userId="cb12c537e8289941" providerId="LiveId" clId="{4474A28F-EBD4-4EC0-9B66-02785664FFCE}" dt="2022-10-17T01:22:16.990" v="2064" actId="1076"/>
          <ac:spMkLst>
            <pc:docMk/>
            <pc:sldMk cId="1407686745" sldId="2810"/>
            <ac:spMk id="2" creationId="{57F3A353-51B2-B0D5-F435-CF56B7ED57A5}"/>
          </ac:spMkLst>
        </pc:spChg>
        <pc:spChg chg="mod">
          <ac:chgData name="石川 貴章" userId="cb12c537e8289941" providerId="LiveId" clId="{4474A28F-EBD4-4EC0-9B66-02785664FFCE}" dt="2022-10-17T01:22:13.810" v="2062" actId="207"/>
          <ac:spMkLst>
            <pc:docMk/>
            <pc:sldMk cId="1407686745" sldId="2810"/>
            <ac:spMk id="4" creationId="{1449360F-2146-8552-9E02-DF26382CDC71}"/>
          </ac:spMkLst>
        </pc:spChg>
        <pc:spChg chg="add del mod ord">
          <ac:chgData name="石川 貴章" userId="cb12c537e8289941" providerId="LiveId" clId="{4474A28F-EBD4-4EC0-9B66-02785664FFCE}" dt="2022-10-17T01:21:56.946" v="2059" actId="700"/>
          <ac:spMkLst>
            <pc:docMk/>
            <pc:sldMk cId="1407686745" sldId="2810"/>
            <ac:spMk id="5" creationId="{3F630314-A536-3F8B-A8AE-EFCBCB748F11}"/>
          </ac:spMkLst>
        </pc:spChg>
        <pc:spChg chg="add del mod ord">
          <ac:chgData name="石川 貴章" userId="cb12c537e8289941" providerId="LiveId" clId="{4474A28F-EBD4-4EC0-9B66-02785664FFCE}" dt="2022-10-17T01:22:20.609" v="2066" actId="478"/>
          <ac:spMkLst>
            <pc:docMk/>
            <pc:sldMk cId="1407686745" sldId="2810"/>
            <ac:spMk id="6" creationId="{79DDE4CA-FC18-38BA-C2E6-F8B5615A8625}"/>
          </ac:spMkLst>
        </pc:spChg>
      </pc:sldChg>
      <pc:sldChg chg="new del">
        <pc:chgData name="石川 貴章" userId="cb12c537e8289941" providerId="LiveId" clId="{4474A28F-EBD4-4EC0-9B66-02785664FFCE}" dt="2022-10-17T01:21:13.898" v="2052" actId="2696"/>
        <pc:sldMkLst>
          <pc:docMk/>
          <pc:sldMk cId="3842218038" sldId="2810"/>
        </pc:sldMkLst>
      </pc:sldChg>
      <pc:sldChg chg="addSp delSp modSp new mod">
        <pc:chgData name="石川 貴章" userId="cb12c537e8289941" providerId="LiveId" clId="{4474A28F-EBD4-4EC0-9B66-02785664FFCE}" dt="2022-10-17T01:25:43.548" v="2131" actId="20577"/>
        <pc:sldMkLst>
          <pc:docMk/>
          <pc:sldMk cId="1595544989" sldId="2811"/>
        </pc:sldMkLst>
        <pc:spChg chg="del">
          <ac:chgData name="石川 貴章" userId="cb12c537e8289941" providerId="LiveId" clId="{4474A28F-EBD4-4EC0-9B66-02785664FFCE}" dt="2022-10-17T01:23:55.688" v="2074" actId="478"/>
          <ac:spMkLst>
            <pc:docMk/>
            <pc:sldMk cId="1595544989" sldId="2811"/>
            <ac:spMk id="2" creationId="{F2D79388-4281-0C32-46EE-447E033C5405}"/>
          </ac:spMkLst>
        </pc:spChg>
        <pc:spChg chg="mod">
          <ac:chgData name="石川 貴章" userId="cb12c537e8289941" providerId="LiveId" clId="{4474A28F-EBD4-4EC0-9B66-02785664FFCE}" dt="2022-10-17T01:25:43.548" v="2131" actId="20577"/>
          <ac:spMkLst>
            <pc:docMk/>
            <pc:sldMk cId="1595544989" sldId="2811"/>
            <ac:spMk id="3" creationId="{1C2CD11A-F46C-61EB-3BF5-B66E43DEB472}"/>
          </ac:spMkLst>
        </pc:spChg>
        <pc:spChg chg="add mod">
          <ac:chgData name="石川 貴章" userId="cb12c537e8289941" providerId="LiveId" clId="{4474A28F-EBD4-4EC0-9B66-02785664FFCE}" dt="2022-10-17T01:25:17.180" v="2096" actId="1076"/>
          <ac:spMkLst>
            <pc:docMk/>
            <pc:sldMk cId="1595544989" sldId="2811"/>
            <ac:spMk id="4" creationId="{3D532141-8101-11DE-1507-2F3639AE5375}"/>
          </ac:spMkLst>
        </pc:spChg>
        <pc:spChg chg="add mod">
          <ac:chgData name="石川 貴章" userId="cb12c537e8289941" providerId="LiveId" clId="{4474A28F-EBD4-4EC0-9B66-02785664FFCE}" dt="2022-10-17T01:25:17.180" v="2096" actId="1076"/>
          <ac:spMkLst>
            <pc:docMk/>
            <pc:sldMk cId="1595544989" sldId="2811"/>
            <ac:spMk id="5" creationId="{D6FD7FE3-B69F-3791-6032-BE3FB8FC52E5}"/>
          </ac:spMkLst>
        </pc:spChg>
        <pc:spChg chg="add mod">
          <ac:chgData name="石川 貴章" userId="cb12c537e8289941" providerId="LiveId" clId="{4474A28F-EBD4-4EC0-9B66-02785664FFCE}" dt="2022-10-17T01:25:17.180" v="2096" actId="1076"/>
          <ac:spMkLst>
            <pc:docMk/>
            <pc:sldMk cId="1595544989" sldId="2811"/>
            <ac:spMk id="6" creationId="{540D8A0E-5245-9FAB-D549-8CA8D1584CFD}"/>
          </ac:spMkLst>
        </pc:spChg>
        <pc:spChg chg="add mod">
          <ac:chgData name="石川 貴章" userId="cb12c537e8289941" providerId="LiveId" clId="{4474A28F-EBD4-4EC0-9B66-02785664FFCE}" dt="2022-10-17T01:25:31.581" v="2104" actId="1076"/>
          <ac:spMkLst>
            <pc:docMk/>
            <pc:sldMk cId="1595544989" sldId="2811"/>
            <ac:spMk id="7" creationId="{1CB91B44-FCBB-3FB4-3BA9-951A2BCB563F}"/>
          </ac:spMkLst>
        </pc:spChg>
      </pc:sldChg>
      <pc:sldChg chg="addSp delSp modSp add mod">
        <pc:chgData name="石川 貴章" userId="cb12c537e8289941" providerId="LiveId" clId="{4474A28F-EBD4-4EC0-9B66-02785664FFCE}" dt="2022-10-17T01:31:38.373" v="2221" actId="1076"/>
        <pc:sldMkLst>
          <pc:docMk/>
          <pc:sldMk cId="1709832782" sldId="2812"/>
        </pc:sldMkLst>
        <pc:spChg chg="add del mod">
          <ac:chgData name="石川 貴章" userId="cb12c537e8289941" providerId="LiveId" clId="{4474A28F-EBD4-4EC0-9B66-02785664FFCE}" dt="2022-10-17T01:26:41.663" v="2151" actId="478"/>
          <ac:spMkLst>
            <pc:docMk/>
            <pc:sldMk cId="1709832782" sldId="2812"/>
            <ac:spMk id="2" creationId="{84C53353-D1AA-9E2B-C281-1733FD26A064}"/>
          </ac:spMkLst>
        </pc:spChg>
        <pc:spChg chg="mod">
          <ac:chgData name="石川 貴章" userId="cb12c537e8289941" providerId="LiveId" clId="{4474A28F-EBD4-4EC0-9B66-02785664FFCE}" dt="2022-10-17T01:26:37.588" v="2150" actId="20577"/>
          <ac:spMkLst>
            <pc:docMk/>
            <pc:sldMk cId="1709832782" sldId="2812"/>
            <ac:spMk id="3" creationId="{1C2CD11A-F46C-61EB-3BF5-B66E43DEB472}"/>
          </ac:spMkLst>
        </pc:spChg>
        <pc:spChg chg="del">
          <ac:chgData name="石川 貴章" userId="cb12c537e8289941" providerId="LiveId" clId="{4474A28F-EBD4-4EC0-9B66-02785664FFCE}" dt="2022-10-17T01:26:11.884" v="2133" actId="478"/>
          <ac:spMkLst>
            <pc:docMk/>
            <pc:sldMk cId="1709832782" sldId="2812"/>
            <ac:spMk id="4" creationId="{3D532141-8101-11DE-1507-2F3639AE5375}"/>
          </ac:spMkLst>
        </pc:spChg>
        <pc:spChg chg="del">
          <ac:chgData name="石川 貴章" userId="cb12c537e8289941" providerId="LiveId" clId="{4474A28F-EBD4-4EC0-9B66-02785664FFCE}" dt="2022-10-17T01:26:11.884" v="2133" actId="478"/>
          <ac:spMkLst>
            <pc:docMk/>
            <pc:sldMk cId="1709832782" sldId="2812"/>
            <ac:spMk id="5" creationId="{D6FD7FE3-B69F-3791-6032-BE3FB8FC52E5}"/>
          </ac:spMkLst>
        </pc:spChg>
        <pc:spChg chg="del">
          <ac:chgData name="石川 貴章" userId="cb12c537e8289941" providerId="LiveId" clId="{4474A28F-EBD4-4EC0-9B66-02785664FFCE}" dt="2022-10-17T01:26:11.884" v="2133" actId="478"/>
          <ac:spMkLst>
            <pc:docMk/>
            <pc:sldMk cId="1709832782" sldId="2812"/>
            <ac:spMk id="6" creationId="{540D8A0E-5245-9FAB-D549-8CA8D1584CFD}"/>
          </ac:spMkLst>
        </pc:spChg>
        <pc:spChg chg="del">
          <ac:chgData name="石川 貴章" userId="cb12c537e8289941" providerId="LiveId" clId="{4474A28F-EBD4-4EC0-9B66-02785664FFCE}" dt="2022-10-17T01:26:11.884" v="2133" actId="478"/>
          <ac:spMkLst>
            <pc:docMk/>
            <pc:sldMk cId="1709832782" sldId="2812"/>
            <ac:spMk id="7" creationId="{1CB91B44-FCBB-3FB4-3BA9-951A2BCB563F}"/>
          </ac:spMkLst>
        </pc:spChg>
        <pc:spChg chg="add mod">
          <ac:chgData name="石川 貴章" userId="cb12c537e8289941" providerId="LiveId" clId="{4474A28F-EBD4-4EC0-9B66-02785664FFCE}" dt="2022-10-17T01:27:02.470" v="2155" actId="1076"/>
          <ac:spMkLst>
            <pc:docMk/>
            <pc:sldMk cId="1709832782" sldId="2812"/>
            <ac:spMk id="8" creationId="{9F351AD5-936E-00F7-89C5-2806D1D911CE}"/>
          </ac:spMkLst>
        </pc:spChg>
        <pc:graphicFrameChg chg="add del mod">
          <ac:chgData name="石川 貴章" userId="cb12c537e8289941" providerId="LiveId" clId="{4474A28F-EBD4-4EC0-9B66-02785664FFCE}" dt="2022-10-17T01:27:16.870" v="2157" actId="478"/>
          <ac:graphicFrameMkLst>
            <pc:docMk/>
            <pc:sldMk cId="1709832782" sldId="2812"/>
            <ac:graphicFrameMk id="9" creationId="{7285B363-AD32-A488-37B2-8EA328F13E77}"/>
          </ac:graphicFrameMkLst>
        </pc:graphicFrameChg>
        <pc:graphicFrameChg chg="add del mod">
          <ac:chgData name="石川 貴章" userId="cb12c537e8289941" providerId="LiveId" clId="{4474A28F-EBD4-4EC0-9B66-02785664FFCE}" dt="2022-10-17T01:27:16.870" v="2157" actId="478"/>
          <ac:graphicFrameMkLst>
            <pc:docMk/>
            <pc:sldMk cId="1709832782" sldId="2812"/>
            <ac:graphicFrameMk id="10" creationId="{FDDEFC8E-5001-2A5C-6A7B-2F9EA3F775ED}"/>
          </ac:graphicFrameMkLst>
        </pc:graphicFrameChg>
        <pc:graphicFrameChg chg="add del mod">
          <ac:chgData name="石川 貴章" userId="cb12c537e8289941" providerId="LiveId" clId="{4474A28F-EBD4-4EC0-9B66-02785664FFCE}" dt="2022-10-17T01:27:24.027" v="2159"/>
          <ac:graphicFrameMkLst>
            <pc:docMk/>
            <pc:sldMk cId="1709832782" sldId="2812"/>
            <ac:graphicFrameMk id="11" creationId="{CA07701D-20C5-AA3C-4C63-63C6BCACFCA3}"/>
          </ac:graphicFrameMkLst>
        </pc:graphicFrameChg>
        <pc:graphicFrameChg chg="add del mod">
          <ac:chgData name="石川 貴章" userId="cb12c537e8289941" providerId="LiveId" clId="{4474A28F-EBD4-4EC0-9B66-02785664FFCE}" dt="2022-10-17T01:27:24.027" v="2159"/>
          <ac:graphicFrameMkLst>
            <pc:docMk/>
            <pc:sldMk cId="1709832782" sldId="2812"/>
            <ac:graphicFrameMk id="12" creationId="{F681409F-B751-0A77-C995-8BE93AF11348}"/>
          </ac:graphicFrameMkLst>
        </pc:graphicFrameChg>
        <pc:graphicFrameChg chg="add del mod">
          <ac:chgData name="石川 貴章" userId="cb12c537e8289941" providerId="LiveId" clId="{4474A28F-EBD4-4EC0-9B66-02785664FFCE}" dt="2022-10-17T01:28:46.516" v="2167" actId="478"/>
          <ac:graphicFrameMkLst>
            <pc:docMk/>
            <pc:sldMk cId="1709832782" sldId="2812"/>
            <ac:graphicFrameMk id="13" creationId="{1B2ECBE3-D336-EE6D-7AD8-FBEBF5E9543F}"/>
          </ac:graphicFrameMkLst>
        </pc:graphicFrameChg>
        <pc:graphicFrameChg chg="add del mod">
          <ac:chgData name="石川 貴章" userId="cb12c537e8289941" providerId="LiveId" clId="{4474A28F-EBD4-4EC0-9B66-02785664FFCE}" dt="2022-10-17T01:29:06.796" v="2171" actId="478"/>
          <ac:graphicFrameMkLst>
            <pc:docMk/>
            <pc:sldMk cId="1709832782" sldId="2812"/>
            <ac:graphicFrameMk id="14" creationId="{175B7E99-A5EA-B315-F10A-6F1C15BCD7EC}"/>
          </ac:graphicFrameMkLst>
        </pc:graphicFrameChg>
        <pc:graphicFrameChg chg="add mod modGraphic">
          <ac:chgData name="石川 貴章" userId="cb12c537e8289941" providerId="LiveId" clId="{4474A28F-EBD4-4EC0-9B66-02785664FFCE}" dt="2022-10-17T01:31:38.373" v="2221" actId="1076"/>
          <ac:graphicFrameMkLst>
            <pc:docMk/>
            <pc:sldMk cId="1709832782" sldId="2812"/>
            <ac:graphicFrameMk id="15" creationId="{665DA70B-DD16-13C1-8869-E3C1476E1C63}"/>
          </ac:graphicFrameMkLst>
        </pc:graphicFrameChg>
        <pc:graphicFrameChg chg="add del mod modGraphic">
          <ac:chgData name="石川 貴章" userId="cb12c537e8289941" providerId="LiveId" clId="{4474A28F-EBD4-4EC0-9B66-02785664FFCE}" dt="2022-10-17T01:30:33.775" v="2199" actId="478"/>
          <ac:graphicFrameMkLst>
            <pc:docMk/>
            <pc:sldMk cId="1709832782" sldId="2812"/>
            <ac:graphicFrameMk id="16" creationId="{31101161-DE67-93D5-A8CE-EA00F09182DB}"/>
          </ac:graphicFrameMkLst>
        </pc:graphicFrameChg>
        <pc:graphicFrameChg chg="add mod modGraphic">
          <ac:chgData name="石川 貴章" userId="cb12c537e8289941" providerId="LiveId" clId="{4474A28F-EBD4-4EC0-9B66-02785664FFCE}" dt="2022-10-17T01:31:07.059" v="2213" actId="1076"/>
          <ac:graphicFrameMkLst>
            <pc:docMk/>
            <pc:sldMk cId="1709832782" sldId="2812"/>
            <ac:graphicFrameMk id="17" creationId="{F9DCC4AC-69D0-0A9F-D886-A07A549E61DF}"/>
          </ac:graphicFrameMkLst>
        </pc:graphicFrameChg>
      </pc:sldChg>
      <pc:sldChg chg="addSp delSp modSp new mod">
        <pc:chgData name="石川 貴章" userId="cb12c537e8289941" providerId="LiveId" clId="{4474A28F-EBD4-4EC0-9B66-02785664FFCE}" dt="2022-10-17T01:35:26.956" v="2346" actId="20577"/>
        <pc:sldMkLst>
          <pc:docMk/>
          <pc:sldMk cId="2646995475" sldId="2813"/>
        </pc:sldMkLst>
        <pc:spChg chg="del">
          <ac:chgData name="石川 貴章" userId="cb12c537e8289941" providerId="LiveId" clId="{4474A28F-EBD4-4EC0-9B66-02785664FFCE}" dt="2022-10-17T01:32:33.122" v="2223" actId="478"/>
          <ac:spMkLst>
            <pc:docMk/>
            <pc:sldMk cId="2646995475" sldId="2813"/>
            <ac:spMk id="2" creationId="{BC0F7FF3-EB36-EF4B-CB36-31739719C24E}"/>
          </ac:spMkLst>
        </pc:spChg>
        <pc:spChg chg="mod">
          <ac:chgData name="石川 貴章" userId="cb12c537e8289941" providerId="LiveId" clId="{4474A28F-EBD4-4EC0-9B66-02785664FFCE}" dt="2022-10-17T01:35:26.956" v="2346" actId="20577"/>
          <ac:spMkLst>
            <pc:docMk/>
            <pc:sldMk cId="2646995475" sldId="2813"/>
            <ac:spMk id="3" creationId="{3F310110-5149-9DB2-F416-B75EB58D1080}"/>
          </ac:spMkLst>
        </pc:spChg>
        <pc:spChg chg="add mod">
          <ac:chgData name="石川 貴章" userId="cb12c537e8289941" providerId="LiveId" clId="{4474A28F-EBD4-4EC0-9B66-02785664FFCE}" dt="2022-10-17T01:35:03.324" v="2307" actId="20577"/>
          <ac:spMkLst>
            <pc:docMk/>
            <pc:sldMk cId="2646995475" sldId="2813"/>
            <ac:spMk id="4" creationId="{C1FE217C-90B6-1A52-3DE9-BD3FF5C86731}"/>
          </ac:spMkLst>
        </pc:spChg>
      </pc:sldChg>
      <pc:sldChg chg="addSp delSp modSp new mod">
        <pc:chgData name="石川 貴章" userId="cb12c537e8289941" providerId="LiveId" clId="{4474A28F-EBD4-4EC0-9B66-02785664FFCE}" dt="2022-10-17T01:38:13.418" v="2413" actId="20577"/>
        <pc:sldMkLst>
          <pc:docMk/>
          <pc:sldMk cId="201135729" sldId="2814"/>
        </pc:sldMkLst>
        <pc:spChg chg="del">
          <ac:chgData name="石川 貴章" userId="cb12c537e8289941" providerId="LiveId" clId="{4474A28F-EBD4-4EC0-9B66-02785664FFCE}" dt="2022-10-17T01:36:23.777" v="2348" actId="478"/>
          <ac:spMkLst>
            <pc:docMk/>
            <pc:sldMk cId="201135729" sldId="2814"/>
            <ac:spMk id="2" creationId="{6CEF1370-D911-524F-0C23-303170F4E417}"/>
          </ac:spMkLst>
        </pc:spChg>
        <pc:spChg chg="mod">
          <ac:chgData name="石川 貴章" userId="cb12c537e8289941" providerId="LiveId" clId="{4474A28F-EBD4-4EC0-9B66-02785664FFCE}" dt="2022-10-17T01:38:13.418" v="2413" actId="20577"/>
          <ac:spMkLst>
            <pc:docMk/>
            <pc:sldMk cId="201135729" sldId="2814"/>
            <ac:spMk id="3" creationId="{67D2C3CB-23BF-DF57-00B9-FB5D1B0AED4E}"/>
          </ac:spMkLst>
        </pc:spChg>
        <pc:spChg chg="add del mod">
          <ac:chgData name="石川 貴章" userId="cb12c537e8289941" providerId="LiveId" clId="{4474A28F-EBD4-4EC0-9B66-02785664FFCE}" dt="2022-10-17T01:36:37.587" v="2350"/>
          <ac:spMkLst>
            <pc:docMk/>
            <pc:sldMk cId="201135729" sldId="2814"/>
            <ac:spMk id="4" creationId="{84018CE8-41AC-F620-6856-867B300475F6}"/>
          </ac:spMkLst>
        </pc:spChg>
        <pc:spChg chg="add del mod">
          <ac:chgData name="石川 貴章" userId="cb12c537e8289941" providerId="LiveId" clId="{4474A28F-EBD4-4EC0-9B66-02785664FFCE}" dt="2022-10-17T01:36:37.587" v="2350"/>
          <ac:spMkLst>
            <pc:docMk/>
            <pc:sldMk cId="201135729" sldId="2814"/>
            <ac:spMk id="6" creationId="{6C0DADA7-6404-6BE4-14C2-99C2081BA9F9}"/>
          </ac:spMkLst>
        </pc:spChg>
        <pc:spChg chg="add mod">
          <ac:chgData name="石川 貴章" userId="cb12c537e8289941" providerId="LiveId" clId="{4474A28F-EBD4-4EC0-9B66-02785664FFCE}" dt="2022-10-17T01:37:50.158" v="2371" actId="14100"/>
          <ac:spMkLst>
            <pc:docMk/>
            <pc:sldMk cId="201135729" sldId="2814"/>
            <ac:spMk id="7" creationId="{207941C8-E238-39AC-8521-CE47EE47935E}"/>
          </ac:spMkLst>
        </pc:spChg>
        <pc:spChg chg="add mod">
          <ac:chgData name="石川 貴章" userId="cb12c537e8289941" providerId="LiveId" clId="{4474A28F-EBD4-4EC0-9B66-02785664FFCE}" dt="2022-10-17T01:38:01.486" v="2374" actId="1076"/>
          <ac:spMkLst>
            <pc:docMk/>
            <pc:sldMk cId="201135729" sldId="2814"/>
            <ac:spMk id="9" creationId="{58B81FE0-0F5E-0E00-D2D2-29A1C68AC2D7}"/>
          </ac:spMkLst>
        </pc:spChg>
        <pc:graphicFrameChg chg="add del mod">
          <ac:chgData name="石川 貴章" userId="cb12c537e8289941" providerId="LiveId" clId="{4474A28F-EBD4-4EC0-9B66-02785664FFCE}" dt="2022-10-17T01:36:37.587" v="2350"/>
          <ac:graphicFrameMkLst>
            <pc:docMk/>
            <pc:sldMk cId="201135729" sldId="2814"/>
            <ac:graphicFrameMk id="5" creationId="{A79A825D-3F65-187F-D736-CECFB9335141}"/>
          </ac:graphicFrameMkLst>
        </pc:graphicFrameChg>
        <pc:graphicFrameChg chg="add mod modGraphic">
          <ac:chgData name="石川 貴章" userId="cb12c537e8289941" providerId="LiveId" clId="{4474A28F-EBD4-4EC0-9B66-02785664FFCE}" dt="2022-10-17T01:37:46.373" v="2369" actId="1076"/>
          <ac:graphicFrameMkLst>
            <pc:docMk/>
            <pc:sldMk cId="201135729" sldId="2814"/>
            <ac:graphicFrameMk id="8" creationId="{2951E9EF-AAA0-D250-1593-B02E25FC610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大企業</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numRef>
              <c:f>Sheet1!$A$2:$A$9</c:f>
              <c:numCache>
                <c:formatCode>General</c:formatCode>
                <c:ptCount val="8"/>
                <c:pt idx="0">
                  <c:v>1999</c:v>
                </c:pt>
                <c:pt idx="1">
                  <c:v>2001</c:v>
                </c:pt>
                <c:pt idx="2">
                  <c:v>2004</c:v>
                </c:pt>
                <c:pt idx="3">
                  <c:v>2006</c:v>
                </c:pt>
                <c:pt idx="4">
                  <c:v>2009</c:v>
                </c:pt>
                <c:pt idx="5">
                  <c:v>2012</c:v>
                </c:pt>
                <c:pt idx="6">
                  <c:v>2014</c:v>
                </c:pt>
                <c:pt idx="7">
                  <c:v>2016</c:v>
                </c:pt>
              </c:numCache>
            </c:numRef>
          </c:cat>
          <c:val>
            <c:numRef>
              <c:f>Sheet1!$B$2:$B$9</c:f>
              <c:numCache>
                <c:formatCode>0.0_ </c:formatCode>
                <c:ptCount val="8"/>
                <c:pt idx="0">
                  <c:v>1.4</c:v>
                </c:pt>
                <c:pt idx="1">
                  <c:v>1.3</c:v>
                </c:pt>
                <c:pt idx="2">
                  <c:v>1.2</c:v>
                </c:pt>
                <c:pt idx="3">
                  <c:v>1.2</c:v>
                </c:pt>
                <c:pt idx="4">
                  <c:v>1.2</c:v>
                </c:pt>
                <c:pt idx="5">
                  <c:v>1.1000000000000001</c:v>
                </c:pt>
                <c:pt idx="6">
                  <c:v>1.1000000000000001</c:v>
                </c:pt>
                <c:pt idx="7">
                  <c:v>1.1000000000000001</c:v>
                </c:pt>
              </c:numCache>
            </c:numRef>
          </c:val>
          <c:extLst>
            <c:ext xmlns:c16="http://schemas.microsoft.com/office/drawing/2014/chart" uri="{C3380CC4-5D6E-409C-BE32-E72D297353CC}">
              <c16:uniqueId val="{00000000-D045-4DA3-8A63-5D14AB4EECB1}"/>
            </c:ext>
          </c:extLst>
        </c:ser>
        <c:ser>
          <c:idx val="1"/>
          <c:order val="1"/>
          <c:tx>
            <c:strRef>
              <c:f>Sheet1!$C$1</c:f>
              <c:strCache>
                <c:ptCount val="1"/>
                <c:pt idx="0">
                  <c:v>中規模企業</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cat>
            <c:numRef>
              <c:f>Sheet1!$A$2:$A$9</c:f>
              <c:numCache>
                <c:formatCode>General</c:formatCode>
                <c:ptCount val="8"/>
                <c:pt idx="0">
                  <c:v>1999</c:v>
                </c:pt>
                <c:pt idx="1">
                  <c:v>2001</c:v>
                </c:pt>
                <c:pt idx="2">
                  <c:v>2004</c:v>
                </c:pt>
                <c:pt idx="3">
                  <c:v>2006</c:v>
                </c:pt>
                <c:pt idx="4">
                  <c:v>2009</c:v>
                </c:pt>
                <c:pt idx="5">
                  <c:v>2012</c:v>
                </c:pt>
                <c:pt idx="6">
                  <c:v>2014</c:v>
                </c:pt>
                <c:pt idx="7">
                  <c:v>2016</c:v>
                </c:pt>
              </c:numCache>
            </c:numRef>
          </c:cat>
          <c:val>
            <c:numRef>
              <c:f>Sheet1!$C$2:$C$9</c:f>
              <c:numCache>
                <c:formatCode>0.0_ </c:formatCode>
                <c:ptCount val="8"/>
                <c:pt idx="0">
                  <c:v>60.8</c:v>
                </c:pt>
                <c:pt idx="1">
                  <c:v>58.7</c:v>
                </c:pt>
                <c:pt idx="2">
                  <c:v>54.9</c:v>
                </c:pt>
                <c:pt idx="3">
                  <c:v>53.5</c:v>
                </c:pt>
                <c:pt idx="4">
                  <c:v>53.6</c:v>
                </c:pt>
                <c:pt idx="5">
                  <c:v>51</c:v>
                </c:pt>
                <c:pt idx="6">
                  <c:v>55.7</c:v>
                </c:pt>
                <c:pt idx="7">
                  <c:v>53</c:v>
                </c:pt>
              </c:numCache>
            </c:numRef>
          </c:val>
          <c:extLst>
            <c:ext xmlns:c16="http://schemas.microsoft.com/office/drawing/2014/chart" uri="{C3380CC4-5D6E-409C-BE32-E72D297353CC}">
              <c16:uniqueId val="{00000001-D045-4DA3-8A63-5D14AB4EECB1}"/>
            </c:ext>
          </c:extLst>
        </c:ser>
        <c:ser>
          <c:idx val="2"/>
          <c:order val="2"/>
          <c:tx>
            <c:strRef>
              <c:f>Sheet1!$D$1</c:f>
              <c:strCache>
                <c:ptCount val="1"/>
                <c:pt idx="0">
                  <c:v>小規模企業</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c:spPr>
          <c:invertIfNegative val="0"/>
          <c:cat>
            <c:numRef>
              <c:f>Sheet1!$A$2:$A$9</c:f>
              <c:numCache>
                <c:formatCode>General</c:formatCode>
                <c:ptCount val="8"/>
                <c:pt idx="0">
                  <c:v>1999</c:v>
                </c:pt>
                <c:pt idx="1">
                  <c:v>2001</c:v>
                </c:pt>
                <c:pt idx="2">
                  <c:v>2004</c:v>
                </c:pt>
                <c:pt idx="3">
                  <c:v>2006</c:v>
                </c:pt>
                <c:pt idx="4">
                  <c:v>2009</c:v>
                </c:pt>
                <c:pt idx="5">
                  <c:v>2012</c:v>
                </c:pt>
                <c:pt idx="6">
                  <c:v>2014</c:v>
                </c:pt>
                <c:pt idx="7">
                  <c:v>2016</c:v>
                </c:pt>
              </c:numCache>
            </c:numRef>
          </c:cat>
          <c:val>
            <c:numRef>
              <c:f>Sheet1!$D$2:$D$9</c:f>
              <c:numCache>
                <c:formatCode>0.0_ </c:formatCode>
                <c:ptCount val="8"/>
                <c:pt idx="0">
                  <c:v>422.9</c:v>
                </c:pt>
                <c:pt idx="1">
                  <c:v>410.2</c:v>
                </c:pt>
                <c:pt idx="2">
                  <c:v>377.7</c:v>
                </c:pt>
                <c:pt idx="3">
                  <c:v>366.3</c:v>
                </c:pt>
                <c:pt idx="4">
                  <c:v>366.5</c:v>
                </c:pt>
                <c:pt idx="5">
                  <c:v>334.3</c:v>
                </c:pt>
                <c:pt idx="6">
                  <c:v>325.2</c:v>
                </c:pt>
                <c:pt idx="7">
                  <c:v>304.8</c:v>
                </c:pt>
              </c:numCache>
            </c:numRef>
          </c:val>
          <c:extLst>
            <c:ext xmlns:c16="http://schemas.microsoft.com/office/drawing/2014/chart" uri="{C3380CC4-5D6E-409C-BE32-E72D297353CC}">
              <c16:uniqueId val="{00000002-D045-4DA3-8A63-5D14AB4EECB1}"/>
            </c:ext>
          </c:extLst>
        </c:ser>
        <c:dLbls>
          <c:showLegendKey val="0"/>
          <c:showVal val="0"/>
          <c:showCatName val="0"/>
          <c:showSerName val="0"/>
          <c:showPercent val="0"/>
          <c:showBubbleSize val="0"/>
        </c:dLbls>
        <c:gapWidth val="150"/>
        <c:overlap val="100"/>
        <c:serLines>
          <c:spPr>
            <a:ln w="9525">
              <a:solidFill>
                <a:schemeClr val="tx2">
                  <a:lumMod val="60000"/>
                  <a:lumOff val="40000"/>
                </a:schemeClr>
              </a:solidFill>
              <a:prstDash val="dash"/>
            </a:ln>
            <a:effectLst/>
          </c:spPr>
        </c:serLines>
        <c:axId val="531252431"/>
        <c:axId val="531251183"/>
      </c:barChart>
      <c:catAx>
        <c:axId val="531252431"/>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solidFill>
                <a:latin typeface="游ゴシック" panose="020B0400000000000000" pitchFamily="50" charset="-128"/>
                <a:ea typeface="游ゴシック" panose="020B0400000000000000" pitchFamily="50" charset="-128"/>
                <a:cs typeface="+mn-cs"/>
              </a:defRPr>
            </a:pPr>
            <a:endParaRPr lang="ja-JP"/>
          </a:p>
        </c:txPr>
        <c:crossAx val="531251183"/>
        <c:crosses val="autoZero"/>
        <c:auto val="1"/>
        <c:lblAlgn val="ctr"/>
        <c:lblOffset val="100"/>
        <c:noMultiLvlLbl val="0"/>
      </c:catAx>
      <c:valAx>
        <c:axId val="531251183"/>
        <c:scaling>
          <c:orientation val="minMax"/>
          <c:max val="500"/>
        </c:scaling>
        <c:delete val="0"/>
        <c:axPos val="l"/>
        <c:majorGridlines>
          <c:spPr>
            <a:ln w="9525" cap="flat" cmpd="sng" algn="ctr">
              <a:solidFill>
                <a:schemeClr val="tx2">
                  <a:lumMod val="15000"/>
                  <a:lumOff val="85000"/>
                </a:schemeClr>
              </a:solidFill>
              <a:round/>
            </a:ln>
            <a:effectLst/>
          </c:spPr>
        </c:majorGridlines>
        <c:title>
          <c:tx>
            <c:rich>
              <a:bodyPr rot="0" spcFirstLastPara="1" vertOverflow="ellipsis" vert="eaVert" wrap="square" anchor="ctr" anchorCtr="1"/>
              <a:lstStyle/>
              <a:p>
                <a:pPr>
                  <a:defRPr sz="1000" b="1" i="0" u="none" strike="noStrike" kern="1200" baseline="0">
                    <a:solidFill>
                      <a:schemeClr val="tx2"/>
                    </a:solidFill>
                    <a:latin typeface="游ゴシック" panose="020B0400000000000000" pitchFamily="50" charset="-128"/>
                    <a:ea typeface="游ゴシック" panose="020B0400000000000000" pitchFamily="50" charset="-128"/>
                    <a:cs typeface="+mn-cs"/>
                  </a:defRPr>
                </a:pPr>
                <a:r>
                  <a:rPr lang="ja-JP"/>
                  <a:t>企業統計（万）</a:t>
                </a:r>
              </a:p>
            </c:rich>
          </c:tx>
          <c:layout>
            <c:manualLayout>
              <c:xMode val="edge"/>
              <c:yMode val="edge"/>
              <c:x val="1.4456074086937033E-2"/>
              <c:y val="0.22489796703918369"/>
            </c:manualLayout>
          </c:layout>
          <c:overlay val="0"/>
          <c:spPr>
            <a:noFill/>
            <a:ln>
              <a:noFill/>
            </a:ln>
            <a:effectLst/>
          </c:spPr>
          <c:txPr>
            <a:bodyPr rot="0" spcFirstLastPara="1" vertOverflow="ellipsis" vert="eaVert" wrap="square" anchor="ctr" anchorCtr="1"/>
            <a:lstStyle/>
            <a:p>
              <a:pPr>
                <a:defRPr sz="1000" b="1" i="0" u="none" strike="noStrike" kern="1200" baseline="0">
                  <a:solidFill>
                    <a:schemeClr val="tx2"/>
                  </a:solidFill>
                  <a:latin typeface="游ゴシック" panose="020B0400000000000000" pitchFamily="50" charset="-128"/>
                  <a:ea typeface="游ゴシック" panose="020B0400000000000000" pitchFamily="50" charset="-128"/>
                  <a:cs typeface="+mn-cs"/>
                </a:defRPr>
              </a:pPr>
              <a:endParaRPr lang="ja-JP"/>
            </a:p>
          </c:txPr>
        </c:title>
        <c:numFmt formatCode="0.0_ "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游ゴシック" panose="020B0400000000000000" pitchFamily="50" charset="-128"/>
                <a:ea typeface="游ゴシック" panose="020B0400000000000000" pitchFamily="50" charset="-128"/>
                <a:cs typeface="+mn-cs"/>
              </a:defRPr>
            </a:pPr>
            <a:endParaRPr lang="ja-JP"/>
          </a:p>
        </c:txPr>
        <c:crossAx val="531252431"/>
        <c:crosses val="autoZero"/>
        <c:crossBetween val="between"/>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000" b="0" i="0" u="none" strike="noStrike" kern="1200" baseline="0">
                <a:solidFill>
                  <a:schemeClr val="tx2"/>
                </a:solidFill>
                <a:latin typeface="游ゴシック" panose="020B0400000000000000" pitchFamily="50" charset="-128"/>
                <a:ea typeface="游ゴシック" panose="020B0400000000000000" pitchFamily="50" charset="-128"/>
                <a:cs typeface="+mn-cs"/>
              </a:defRPr>
            </a:pPr>
            <a:endParaRPr lang="ja-JP"/>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游ゴシック" panose="020B0400000000000000" pitchFamily="50" charset="-128"/>
          <a:ea typeface="游ゴシック" panose="020B0400000000000000" pitchFamily="50" charset="-128"/>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Sheet1!$A$2:$A$17</c:f>
              <c:strCache>
                <c:ptCount val="16"/>
                <c:pt idx="0">
                  <c:v>ID・パスワード等による認証</c:v>
                </c:pt>
                <c:pt idx="1">
                  <c:v>ファイアウォールの導入</c:v>
                </c:pt>
                <c:pt idx="2">
                  <c:v>バックアップの取得</c:v>
                </c:pt>
                <c:pt idx="3">
                  <c:v>クラウドサービスの利用</c:v>
                </c:pt>
                <c:pt idx="4">
                  <c:v>ルータによるプロトコル制御</c:v>
                </c:pt>
                <c:pt idx="5">
                  <c:v>VPNの利用</c:v>
                </c:pt>
                <c:pt idx="6">
                  <c:v>アクセスログ収集の強化・充実</c:v>
                </c:pt>
                <c:pt idx="7">
                  <c:v>PROXYサーバの設置</c:v>
                </c:pt>
                <c:pt idx="8">
                  <c:v>非武装地帯（DMZ）の構築</c:v>
                </c:pt>
                <c:pt idx="9">
                  <c:v>侵入検知・防御システム（IDS・IPS）の導入</c:v>
                </c:pt>
                <c:pt idx="10">
                  <c:v>常に最新のパッチを適用</c:v>
                </c:pt>
                <c:pt idx="11">
                  <c:v>検疫ネットワークシステムの利用</c:v>
                </c:pt>
                <c:pt idx="12">
                  <c:v>外部からの接続を伴うサービスを提供していない</c:v>
                </c:pt>
                <c:pt idx="13">
                  <c:v>その他</c:v>
                </c:pt>
                <c:pt idx="14">
                  <c:v>特に行っていない</c:v>
                </c:pt>
                <c:pt idx="15">
                  <c:v>無回答</c:v>
                </c:pt>
              </c:strCache>
            </c:strRef>
          </c:cat>
          <c:val>
            <c:numRef>
              <c:f>Sheet1!$B$2:$B$17</c:f>
              <c:numCache>
                <c:formatCode>0.0%</c:formatCode>
                <c:ptCount val="16"/>
                <c:pt idx="0">
                  <c:v>0.93899999999999995</c:v>
                </c:pt>
                <c:pt idx="1">
                  <c:v>0.90200000000000002</c:v>
                </c:pt>
                <c:pt idx="2">
                  <c:v>0.78600000000000003</c:v>
                </c:pt>
                <c:pt idx="3">
                  <c:v>0.64400000000000002</c:v>
                </c:pt>
                <c:pt idx="4">
                  <c:v>0.58799999999999997</c:v>
                </c:pt>
                <c:pt idx="5">
                  <c:v>0.57799999999999996</c:v>
                </c:pt>
                <c:pt idx="6">
                  <c:v>0.54900000000000004</c:v>
                </c:pt>
                <c:pt idx="7">
                  <c:v>0.54700000000000004</c:v>
                </c:pt>
                <c:pt idx="8">
                  <c:v>0.54400000000000004</c:v>
                </c:pt>
                <c:pt idx="9">
                  <c:v>0.48799999999999999</c:v>
                </c:pt>
                <c:pt idx="10">
                  <c:v>0.34100000000000003</c:v>
                </c:pt>
                <c:pt idx="11">
                  <c:v>0.13600000000000001</c:v>
                </c:pt>
                <c:pt idx="12">
                  <c:v>0.1</c:v>
                </c:pt>
                <c:pt idx="13">
                  <c:v>1.9E-2</c:v>
                </c:pt>
                <c:pt idx="14">
                  <c:v>1.4999999999999999E-2</c:v>
                </c:pt>
                <c:pt idx="15">
                  <c:v>7.0000000000000001E-3</c:v>
                </c:pt>
              </c:numCache>
            </c:numRef>
          </c:val>
          <c:extLst>
            <c:ext xmlns:c16="http://schemas.microsoft.com/office/drawing/2014/chart" uri="{C3380CC4-5D6E-409C-BE32-E72D297353CC}">
              <c16:uniqueId val="{00000000-E737-4D1A-A304-D2923CD61E1C}"/>
            </c:ext>
          </c:extLst>
        </c:ser>
        <c:dLbls>
          <c:showLegendKey val="0"/>
          <c:showVal val="1"/>
          <c:showCatName val="0"/>
          <c:showSerName val="0"/>
          <c:showPercent val="0"/>
          <c:showBubbleSize val="0"/>
        </c:dLbls>
        <c:gapWidth val="115"/>
        <c:overlap val="-20"/>
        <c:axId val="1916523487"/>
        <c:axId val="1917992703"/>
      </c:barChart>
      <c:catAx>
        <c:axId val="1916523487"/>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crossAx val="1917992703"/>
        <c:crosses val="autoZero"/>
        <c:auto val="1"/>
        <c:lblAlgn val="ctr"/>
        <c:lblOffset val="100"/>
        <c:noMultiLvlLbl val="0"/>
      </c:catAx>
      <c:valAx>
        <c:axId val="1917992703"/>
        <c:scaling>
          <c:orientation val="minMax"/>
        </c:scaling>
        <c:delete val="1"/>
        <c:axPos val="t"/>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crossAx val="191652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系列 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CBAE-47B1-B9F8-183B52907CEF}"/>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CBAE-47B1-B9F8-183B52907CEF}"/>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CBAE-47B1-B9F8-183B52907CEF}"/>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CBAE-47B1-B9F8-183B52907CEF}"/>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CBAE-47B1-B9F8-183B52907CEF}"/>
              </c:ext>
            </c:extLst>
          </c:dPt>
          <c:dLbls>
            <c:numFmt formatCode="0.00%" sourceLinked="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Sheet1!$A$2:$A$6</c:f>
              <c:strCache>
                <c:ptCount val="5"/>
                <c:pt idx="0">
                  <c:v>有線ネットワークと無線ネット
ワークを併用</c:v>
                </c:pt>
                <c:pt idx="1">
                  <c:v>全て有線ネットワークで構築</c:v>
                </c:pt>
                <c:pt idx="2">
                  <c:v>全て無線ネットワークで構築</c:v>
                </c:pt>
                <c:pt idx="3">
                  <c:v>LAN を敷設していない</c:v>
                </c:pt>
                <c:pt idx="4">
                  <c:v>無回答</c:v>
                </c:pt>
              </c:strCache>
            </c:strRef>
          </c:cat>
          <c:val>
            <c:numRef>
              <c:f>Sheet1!$B$2:$B$6</c:f>
              <c:numCache>
                <c:formatCode>0.0%</c:formatCode>
                <c:ptCount val="5"/>
                <c:pt idx="0">
                  <c:v>0.88500000000000001</c:v>
                </c:pt>
                <c:pt idx="1">
                  <c:v>8.7999999999999995E-2</c:v>
                </c:pt>
                <c:pt idx="2">
                  <c:v>1.4999999999999999E-2</c:v>
                </c:pt>
                <c:pt idx="3">
                  <c:v>0.01</c:v>
                </c:pt>
                <c:pt idx="4">
                  <c:v>2E-3</c:v>
                </c:pt>
              </c:numCache>
            </c:numRef>
          </c:val>
          <c:extLst>
            <c:ext xmlns:c16="http://schemas.microsoft.com/office/drawing/2014/chart" uri="{C3380CC4-5D6E-409C-BE32-E72D297353CC}">
              <c16:uniqueId val="{00000000-59E1-4763-883D-AF61606DBDCF}"/>
            </c:ext>
          </c:extLst>
        </c:ser>
        <c:dLbls>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1.0194106808408444E-2"/>
          <c:y val="0.11751265298153715"/>
          <c:w val="0.4516336173620441"/>
          <c:h val="0.78582998429855588"/>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系列 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11E5-44BE-B2A2-7F9DA68490F2}"/>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11E5-44BE-B2A2-7F9DA68490F2}"/>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11E5-44BE-B2A2-7F9DA68490F2}"/>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11E5-44BE-B2A2-7F9DA68490F2}"/>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11E5-44BE-B2A2-7F9DA68490F2}"/>
              </c:ext>
            </c:extLst>
          </c:dPt>
          <c:dLbls>
            <c:numFmt formatCode="0.00%" sourceLinked="0"/>
            <c:spPr>
              <a:noFill/>
              <a:ln>
                <a:noFill/>
              </a:ln>
              <a:effectLst/>
            </c:spPr>
            <c:txPr>
              <a:bodyPr rot="0" spcFirstLastPara="1" vertOverflow="ellipsis" vert="horz" wrap="square" anchor="ctr" anchorCtr="1"/>
              <a:lstStyle/>
              <a:p>
                <a:pPr>
                  <a:defRPr sz="8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Sheet1!$A$2:$A$4</c:f>
              <c:strCache>
                <c:ptCount val="3"/>
                <c:pt idx="0">
                  <c:v>許可している</c:v>
                </c:pt>
                <c:pt idx="1">
                  <c:v>許可していない</c:v>
                </c:pt>
                <c:pt idx="2">
                  <c:v>無回答</c:v>
                </c:pt>
              </c:strCache>
            </c:strRef>
          </c:cat>
          <c:val>
            <c:numRef>
              <c:f>Sheet1!$B$2:$B$4</c:f>
              <c:numCache>
                <c:formatCode>0.0%</c:formatCode>
                <c:ptCount val="3"/>
                <c:pt idx="0">
                  <c:v>0.64400000000000002</c:v>
                </c:pt>
                <c:pt idx="1">
                  <c:v>0.35399999999999998</c:v>
                </c:pt>
                <c:pt idx="2">
                  <c:v>2E-3</c:v>
                </c:pt>
              </c:numCache>
            </c:numRef>
          </c:val>
          <c:extLst>
            <c:ext xmlns:c16="http://schemas.microsoft.com/office/drawing/2014/chart" uri="{C3380CC4-5D6E-409C-BE32-E72D297353CC}">
              <c16:uniqueId val="{0000000A-11E5-44BE-B2A2-7F9DA68490F2}"/>
            </c:ext>
          </c:extLst>
        </c:ser>
        <c:dLbls>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1.0194106808408444E-2"/>
          <c:y val="0.11751265298153715"/>
          <c:w val="0.4516336173620441"/>
          <c:h val="0.78582998429855588"/>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系列 1</c:v>
                </c:pt>
              </c:strCache>
            </c:strRef>
          </c:tx>
          <c:dPt>
            <c:idx val="0"/>
            <c:bubble3D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38F9-4EE2-A0E3-4FF3A16842D9}"/>
              </c:ext>
            </c:extLst>
          </c:dPt>
          <c:dPt>
            <c:idx val="1"/>
            <c:bubble3D val="0"/>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38F9-4EE2-A0E3-4FF3A16842D9}"/>
              </c:ext>
            </c:extLst>
          </c:dPt>
          <c:dPt>
            <c:idx val="2"/>
            <c:bubble3D val="0"/>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38F9-4EE2-A0E3-4FF3A16842D9}"/>
              </c:ext>
            </c:extLst>
          </c:dPt>
          <c:dPt>
            <c:idx val="3"/>
            <c:bubble3D val="0"/>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38F9-4EE2-A0E3-4FF3A16842D9}"/>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9-38F9-4EE2-A0E3-4FF3A16842D9}"/>
              </c:ext>
            </c:extLst>
          </c:dPt>
          <c:dPt>
            <c:idx val="5"/>
            <c:bubble3D val="0"/>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B-132C-43DB-8CAE-506670A1E865}"/>
              </c:ext>
            </c:extLst>
          </c:dPt>
          <c:dPt>
            <c:idx val="6"/>
            <c:bubble3D val="0"/>
            <c:spPr>
              <a:gradFill rotWithShape="1">
                <a:gsLst>
                  <a:gs pos="0">
                    <a:schemeClr val="accent1">
                      <a:lumMod val="60000"/>
                      <a:shade val="51000"/>
                      <a:satMod val="130000"/>
                    </a:schemeClr>
                  </a:gs>
                  <a:gs pos="80000">
                    <a:schemeClr val="accent1">
                      <a:lumMod val="60000"/>
                      <a:shade val="93000"/>
                      <a:satMod val="130000"/>
                    </a:schemeClr>
                  </a:gs>
                  <a:gs pos="100000">
                    <a:schemeClr val="accent1">
                      <a:lumMod val="6000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D-132C-43DB-8CAE-506670A1E865}"/>
              </c:ext>
            </c:extLst>
          </c:dPt>
          <c:dLbls>
            <c:numFmt formatCode="0.00%" sourceLinked="0"/>
            <c:spPr>
              <a:noFill/>
              <a:ln>
                <a:noFill/>
              </a:ln>
              <a:effectLst/>
            </c:spPr>
            <c:txPr>
              <a:bodyPr rot="0" spcFirstLastPara="1" vertOverflow="ellipsis" vert="horz" wrap="square" anchor="ctr" anchorCtr="1"/>
              <a:lstStyle/>
              <a:p>
                <a:pPr>
                  <a:defRPr sz="8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0"/>
            <c:showCatName val="0"/>
            <c:showSerName val="0"/>
            <c:showPercent val="1"/>
            <c:showBubbleSize val="0"/>
            <c:showLeaderLines val="1"/>
            <c:leaderLines>
              <c:spPr>
                <a:ln w="9525">
                  <a:solidFill>
                    <a:schemeClr val="lt1">
                      <a:lumMod val="95000"/>
                      <a:alpha val="54000"/>
                    </a:schemeClr>
                  </a:solidFill>
                </a:ln>
                <a:effectLst/>
              </c:spPr>
            </c:leaderLines>
            <c:extLst>
              <c:ext xmlns:c15="http://schemas.microsoft.com/office/drawing/2012/chart" uri="{CE6537A1-D6FC-4f65-9D91-7224C49458BB}"/>
            </c:extLst>
          </c:dLbls>
          <c:cat>
            <c:strRef>
              <c:f>Sheet1!$A$2:$A$5</c:f>
              <c:strCache>
                <c:ptCount val="4"/>
                <c:pt idx="0">
                  <c:v>利用している</c:v>
                </c:pt>
                <c:pt idx="1">
                  <c:v>利用していない</c:v>
                </c:pt>
                <c:pt idx="2">
                  <c:v>わからない</c:v>
                </c:pt>
                <c:pt idx="3">
                  <c:v>無回答</c:v>
                </c:pt>
              </c:strCache>
            </c:strRef>
          </c:cat>
          <c:val>
            <c:numRef>
              <c:f>Sheet1!$B$2:$B$5</c:f>
              <c:numCache>
                <c:formatCode>0.0%</c:formatCode>
                <c:ptCount val="4"/>
                <c:pt idx="0">
                  <c:v>0.90500000000000003</c:v>
                </c:pt>
                <c:pt idx="1">
                  <c:v>8.1000000000000003E-2</c:v>
                </c:pt>
                <c:pt idx="2">
                  <c:v>1.4E-2</c:v>
                </c:pt>
                <c:pt idx="3">
                  <c:v>0</c:v>
                </c:pt>
              </c:numCache>
            </c:numRef>
          </c:val>
          <c:extLst>
            <c:ext xmlns:c16="http://schemas.microsoft.com/office/drawing/2014/chart" uri="{C3380CC4-5D6E-409C-BE32-E72D297353CC}">
              <c16:uniqueId val="{0000000A-38F9-4EE2-A0E3-4FF3A16842D9}"/>
            </c:ext>
          </c:extLst>
        </c:ser>
        <c:dLbls>
          <c:showLegendKey val="0"/>
          <c:showVal val="0"/>
          <c:showCatName val="0"/>
          <c:showSerName val="0"/>
          <c:showPercent val="1"/>
          <c:showBubbleSize val="0"/>
          <c:showLeaderLines val="1"/>
        </c:dLbls>
        <c:firstSliceAng val="0"/>
      </c:pieChart>
      <c:spPr>
        <a:noFill/>
        <a:ln>
          <a:noFill/>
        </a:ln>
        <a:effectLst/>
      </c:spPr>
    </c:plotArea>
    <c:legend>
      <c:legendPos val="l"/>
      <c:layout>
        <c:manualLayout>
          <c:xMode val="edge"/>
          <c:yMode val="edge"/>
          <c:x val="1.0194106808408444E-2"/>
          <c:y val="0.11751265298153715"/>
          <c:w val="0.4516336173620441"/>
          <c:h val="0.78582998429855588"/>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Sheet1!$A$2:$A$9</c:f>
              <c:strCache>
                <c:ptCount val="8"/>
                <c:pt idx="0">
                  <c:v>指導できる者が社内にいない</c:v>
                </c:pt>
                <c:pt idx="1">
                  <c:v>必要な時間がない</c:v>
                </c:pt>
                <c:pt idx="2">
                  <c:v>必要な資金がない</c:v>
                </c:pt>
                <c:pt idx="3">
                  <c:v>何をしてよいかわからない</c:v>
                </c:pt>
                <c:pt idx="4">
                  <c:v>必要性が理解されない</c:v>
                </c:pt>
                <c:pt idx="5">
                  <c:v>環境的に必要ない</c:v>
                </c:pt>
                <c:pt idx="6">
                  <c:v>その他</c:v>
                </c:pt>
                <c:pt idx="7">
                  <c:v>無回答</c:v>
                </c:pt>
              </c:strCache>
            </c:strRef>
          </c:cat>
          <c:val>
            <c:numRef>
              <c:f>Sheet1!$B$2:$B$9</c:f>
              <c:numCache>
                <c:formatCode>0.0%</c:formatCode>
                <c:ptCount val="8"/>
                <c:pt idx="0">
                  <c:v>0.53800000000000003</c:v>
                </c:pt>
                <c:pt idx="1">
                  <c:v>0.376</c:v>
                </c:pt>
                <c:pt idx="2">
                  <c:v>0.188</c:v>
                </c:pt>
                <c:pt idx="3">
                  <c:v>0.188</c:v>
                </c:pt>
                <c:pt idx="4">
                  <c:v>0.17899999999999999</c:v>
                </c:pt>
                <c:pt idx="5">
                  <c:v>9.4E-2</c:v>
                </c:pt>
                <c:pt idx="6">
                  <c:v>9.4E-2</c:v>
                </c:pt>
                <c:pt idx="7">
                  <c:v>9.4E-2</c:v>
                </c:pt>
              </c:numCache>
            </c:numRef>
          </c:val>
          <c:extLst>
            <c:ext xmlns:c16="http://schemas.microsoft.com/office/drawing/2014/chart" uri="{C3380CC4-5D6E-409C-BE32-E72D297353CC}">
              <c16:uniqueId val="{00000000-6FD9-4005-81DA-76B8FDD8982B}"/>
            </c:ext>
          </c:extLst>
        </c:ser>
        <c:dLbls>
          <c:showLegendKey val="0"/>
          <c:showVal val="1"/>
          <c:showCatName val="0"/>
          <c:showSerName val="0"/>
          <c:showPercent val="0"/>
          <c:showBubbleSize val="0"/>
        </c:dLbls>
        <c:gapWidth val="115"/>
        <c:overlap val="-20"/>
        <c:axId val="1916523487"/>
        <c:axId val="1917992703"/>
      </c:barChart>
      <c:catAx>
        <c:axId val="1916523487"/>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crossAx val="1917992703"/>
        <c:crosses val="autoZero"/>
        <c:auto val="1"/>
        <c:lblAlgn val="ctr"/>
        <c:lblOffset val="100"/>
        <c:noMultiLvlLbl val="0"/>
      </c:catAx>
      <c:valAx>
        <c:axId val="1917992703"/>
        <c:scaling>
          <c:orientation val="minMax"/>
        </c:scaling>
        <c:delete val="1"/>
        <c:axPos val="t"/>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crossAx val="191652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Sheet1!$A$2:$A$10</c:f>
              <c:strCache>
                <c:ptCount val="9"/>
                <c:pt idx="0">
                  <c:v>価格が見合わない</c:v>
                </c:pt>
                <c:pt idx="1">
                  <c:v>予算がない</c:v>
                </c:pt>
                <c:pt idx="2">
                  <c:v>社・団体内の担当者だけで必要な人員が確保されているため必要がない</c:v>
                </c:pt>
                <c:pt idx="3">
                  <c:v>社・団体内にノウハウ、技術力があり、必要性がない</c:v>
                </c:pt>
                <c:pt idx="4">
                  <c:v>社・団体内にノウハウの蓄積を行いたい</c:v>
                </c:pt>
                <c:pt idx="5">
                  <c:v>機密情報の漏えいに繋がることが懸念される</c:v>
                </c:pt>
                <c:pt idx="6">
                  <c:v>要求に合致するサービスが提供されていない</c:v>
                </c:pt>
                <c:pt idx="7">
                  <c:v>その他</c:v>
                </c:pt>
                <c:pt idx="8">
                  <c:v>無回答</c:v>
                </c:pt>
              </c:strCache>
            </c:strRef>
          </c:cat>
          <c:val>
            <c:numRef>
              <c:f>Sheet1!$B$2:$B$10</c:f>
              <c:numCache>
                <c:formatCode>0.0%</c:formatCode>
                <c:ptCount val="9"/>
                <c:pt idx="0">
                  <c:v>0.39600000000000002</c:v>
                </c:pt>
                <c:pt idx="1">
                  <c:v>0.34</c:v>
                </c:pt>
                <c:pt idx="2">
                  <c:v>0.113</c:v>
                </c:pt>
                <c:pt idx="3">
                  <c:v>9.4E-2</c:v>
                </c:pt>
                <c:pt idx="4">
                  <c:v>5.7000000000000002E-2</c:v>
                </c:pt>
                <c:pt idx="5">
                  <c:v>3.7999999999999999E-2</c:v>
                </c:pt>
                <c:pt idx="6">
                  <c:v>1.9E-2</c:v>
                </c:pt>
                <c:pt idx="7">
                  <c:v>0.28299999999999997</c:v>
                </c:pt>
                <c:pt idx="8">
                  <c:v>1.9E-2</c:v>
                </c:pt>
              </c:numCache>
            </c:numRef>
          </c:val>
          <c:extLst>
            <c:ext xmlns:c16="http://schemas.microsoft.com/office/drawing/2014/chart" uri="{C3380CC4-5D6E-409C-BE32-E72D297353CC}">
              <c16:uniqueId val="{00000000-8547-4E41-A57A-76EFBF79017C}"/>
            </c:ext>
          </c:extLst>
        </c:ser>
        <c:dLbls>
          <c:showLegendKey val="0"/>
          <c:showVal val="1"/>
          <c:showCatName val="0"/>
          <c:showSerName val="0"/>
          <c:showPercent val="0"/>
          <c:showBubbleSize val="0"/>
        </c:dLbls>
        <c:gapWidth val="115"/>
        <c:overlap val="-20"/>
        <c:axId val="1916523487"/>
        <c:axId val="1917992703"/>
      </c:barChart>
      <c:catAx>
        <c:axId val="1916523487"/>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crossAx val="1917992703"/>
        <c:crosses val="autoZero"/>
        <c:auto val="1"/>
        <c:lblAlgn val="ctr"/>
        <c:lblOffset val="100"/>
        <c:noMultiLvlLbl val="0"/>
      </c:catAx>
      <c:valAx>
        <c:axId val="1917992703"/>
        <c:scaling>
          <c:orientation val="minMax"/>
        </c:scaling>
        <c:delete val="1"/>
        <c:axPos val="t"/>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crossAx val="191652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Sheet1!$A$2:$A$12</c:f>
              <c:strCache>
                <c:ptCount val="11"/>
                <c:pt idx="0">
                  <c:v>コストがかかりすぎている</c:v>
                </c:pt>
                <c:pt idx="1">
                  <c:v>費用対効果が見えない</c:v>
                </c:pt>
                <c:pt idx="2">
                  <c:v>どこまで行えばよいか基準が示されていない</c:v>
                </c:pt>
                <c:pt idx="3">
                  <c:v>教育訓練が行き届かない</c:v>
                </c:pt>
                <c:pt idx="4">
                  <c:v>対策を構築するノウハウが不足している</c:v>
                </c:pt>
                <c:pt idx="5">
                  <c:v>従業員への負担がかかりすぎている</c:v>
                </c:pt>
                <c:pt idx="6">
                  <c:v>トップの理解が得られない</c:v>
                </c:pt>
                <c:pt idx="7">
                  <c:v>情報を資産として考える習慣がない</c:v>
                </c:pt>
                <c:pt idx="8">
                  <c:v>最適なツール・サービスがない</c:v>
                </c:pt>
                <c:pt idx="9">
                  <c:v>特に問題はない</c:v>
                </c:pt>
                <c:pt idx="10">
                  <c:v>その他</c:v>
                </c:pt>
              </c:strCache>
            </c:strRef>
          </c:cat>
          <c:val>
            <c:numRef>
              <c:f>Sheet1!$B$2:$B$12</c:f>
              <c:numCache>
                <c:formatCode>0.0%</c:formatCode>
                <c:ptCount val="11"/>
                <c:pt idx="0">
                  <c:v>0.53400000000000003</c:v>
                </c:pt>
                <c:pt idx="1">
                  <c:v>0.50900000000000001</c:v>
                </c:pt>
                <c:pt idx="2">
                  <c:v>0.35899999999999999</c:v>
                </c:pt>
                <c:pt idx="3">
                  <c:v>0.35199999999999998</c:v>
                </c:pt>
                <c:pt idx="4">
                  <c:v>0.32900000000000001</c:v>
                </c:pt>
                <c:pt idx="5">
                  <c:v>0.20499999999999999</c:v>
                </c:pt>
                <c:pt idx="6">
                  <c:v>0.111</c:v>
                </c:pt>
                <c:pt idx="7">
                  <c:v>0.111</c:v>
                </c:pt>
                <c:pt idx="8">
                  <c:v>6.3E-2</c:v>
                </c:pt>
                <c:pt idx="9">
                  <c:v>7.4999999999999997E-2</c:v>
                </c:pt>
                <c:pt idx="10">
                  <c:v>2.5000000000000001E-2</c:v>
                </c:pt>
              </c:numCache>
            </c:numRef>
          </c:val>
          <c:extLst>
            <c:ext xmlns:c16="http://schemas.microsoft.com/office/drawing/2014/chart" uri="{C3380CC4-5D6E-409C-BE32-E72D297353CC}">
              <c16:uniqueId val="{00000000-6FD9-4005-81DA-76B8FDD8982B}"/>
            </c:ext>
          </c:extLst>
        </c:ser>
        <c:dLbls>
          <c:showLegendKey val="0"/>
          <c:showVal val="1"/>
          <c:showCatName val="0"/>
          <c:showSerName val="0"/>
          <c:showPercent val="0"/>
          <c:showBubbleSize val="0"/>
        </c:dLbls>
        <c:gapWidth val="115"/>
        <c:overlap val="-20"/>
        <c:axId val="1916523487"/>
        <c:axId val="1917992703"/>
      </c:barChart>
      <c:catAx>
        <c:axId val="1916523487"/>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crossAx val="1917992703"/>
        <c:crosses val="autoZero"/>
        <c:auto val="1"/>
        <c:lblAlgn val="ctr"/>
        <c:lblOffset val="100"/>
        <c:noMultiLvlLbl val="0"/>
      </c:catAx>
      <c:valAx>
        <c:axId val="1917992703"/>
        <c:scaling>
          <c:orientation val="minMax"/>
        </c:scaling>
        <c:delete val="1"/>
        <c:axPos val="t"/>
        <c:majorGridlines>
          <c:spPr>
            <a:ln w="9525" cap="flat" cmpd="sng" algn="ctr">
              <a:solidFill>
                <a:schemeClr val="lt1">
                  <a:lumMod val="95000"/>
                  <a:alpha val="10000"/>
                </a:schemeClr>
              </a:solidFill>
              <a:round/>
            </a:ln>
            <a:effectLst/>
          </c:spPr>
        </c:majorGridlines>
        <c:numFmt formatCode="0.0%" sourceLinked="1"/>
        <c:majorTickMark val="none"/>
        <c:minorTickMark val="none"/>
        <c:tickLblPos val="nextTo"/>
        <c:crossAx val="191652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Sheet1!$A$2:$A$8</c:f>
              <c:strCache>
                <c:ptCount val="7"/>
                <c:pt idx="0">
                  <c:v>指導できる者が社内にいない</c:v>
                </c:pt>
                <c:pt idx="1">
                  <c:v>必要な時間がない</c:v>
                </c:pt>
                <c:pt idx="2">
                  <c:v>必要な資金がない</c:v>
                </c:pt>
                <c:pt idx="3">
                  <c:v>環境的に必要ない</c:v>
                </c:pt>
                <c:pt idx="4">
                  <c:v>その他</c:v>
                </c:pt>
                <c:pt idx="5">
                  <c:v>ウイルス以外の情報流出</c:v>
                </c:pt>
                <c:pt idx="6">
                  <c:v>無回答</c:v>
                </c:pt>
              </c:strCache>
            </c:strRef>
          </c:cat>
          <c:val>
            <c:numRef>
              <c:f>Sheet1!$B$2:$B$8</c:f>
              <c:numCache>
                <c:formatCode>0.00%</c:formatCode>
                <c:ptCount val="7"/>
                <c:pt idx="0">
                  <c:v>0.50800000000000001</c:v>
                </c:pt>
                <c:pt idx="1">
                  <c:v>0.36399999999999999</c:v>
                </c:pt>
                <c:pt idx="2">
                  <c:v>0.21199999999999999</c:v>
                </c:pt>
                <c:pt idx="3">
                  <c:v>0.14399999999999999</c:v>
                </c:pt>
                <c:pt idx="4">
                  <c:v>0.11</c:v>
                </c:pt>
                <c:pt idx="5">
                  <c:v>9.7000000000000003E-2</c:v>
                </c:pt>
                <c:pt idx="6">
                  <c:v>4.2000000000000003E-2</c:v>
                </c:pt>
              </c:numCache>
            </c:numRef>
          </c:val>
          <c:extLst>
            <c:ext xmlns:c16="http://schemas.microsoft.com/office/drawing/2014/chart" uri="{C3380CC4-5D6E-409C-BE32-E72D297353CC}">
              <c16:uniqueId val="{00000000-6FD9-4005-81DA-76B8FDD8982B}"/>
            </c:ext>
          </c:extLst>
        </c:ser>
        <c:dLbls>
          <c:showLegendKey val="0"/>
          <c:showVal val="1"/>
          <c:showCatName val="0"/>
          <c:showSerName val="0"/>
          <c:showPercent val="0"/>
          <c:showBubbleSize val="0"/>
        </c:dLbls>
        <c:gapWidth val="115"/>
        <c:overlap val="-20"/>
        <c:axId val="1916523487"/>
        <c:axId val="1917992703"/>
      </c:barChart>
      <c:catAx>
        <c:axId val="1916523487"/>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crossAx val="1917992703"/>
        <c:crosses val="autoZero"/>
        <c:auto val="1"/>
        <c:lblAlgn val="ctr"/>
        <c:lblOffset val="100"/>
        <c:noMultiLvlLbl val="0"/>
      </c:catAx>
      <c:valAx>
        <c:axId val="1917992703"/>
        <c:scaling>
          <c:orientation val="minMax"/>
        </c:scaling>
        <c:delete val="1"/>
        <c:axPos val="t"/>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91652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系列 1</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Sheet1!$A$2:$A$10</c:f>
              <c:strCache>
                <c:ptCount val="9"/>
                <c:pt idx="0">
                  <c:v>ID・パスワード等による認証</c:v>
                </c:pt>
                <c:pt idx="1">
                  <c:v>電子証明書（PKI）</c:v>
                </c:pt>
                <c:pt idx="2">
                  <c:v>ワンタイムパスワード</c:v>
                </c:pt>
                <c:pt idx="3">
                  <c:v>ICカード・トークンデバイス認証ツール</c:v>
                </c:pt>
                <c:pt idx="4">
                  <c:v>SMS認証</c:v>
                </c:pt>
                <c:pt idx="5">
                  <c:v>バイオメトリクス（指紋等での認証）</c:v>
                </c:pt>
                <c:pt idx="6">
                  <c:v>その他</c:v>
                </c:pt>
                <c:pt idx="7">
                  <c:v>認証なし</c:v>
                </c:pt>
                <c:pt idx="8">
                  <c:v>無回答</c:v>
                </c:pt>
              </c:strCache>
            </c:strRef>
          </c:cat>
          <c:val>
            <c:numRef>
              <c:f>Sheet1!$B$2:$B$10</c:f>
              <c:numCache>
                <c:formatCode>0.00%</c:formatCode>
                <c:ptCount val="9"/>
                <c:pt idx="0">
                  <c:v>0.88700000000000001</c:v>
                </c:pt>
                <c:pt idx="1">
                  <c:v>0.25800000000000001</c:v>
                </c:pt>
                <c:pt idx="2">
                  <c:v>0.184</c:v>
                </c:pt>
                <c:pt idx="3">
                  <c:v>3.9E-2</c:v>
                </c:pt>
                <c:pt idx="4">
                  <c:v>3.6999999999999998E-2</c:v>
                </c:pt>
                <c:pt idx="5">
                  <c:v>1.7999999999999999E-2</c:v>
                </c:pt>
                <c:pt idx="6">
                  <c:v>7.9000000000000001E-2</c:v>
                </c:pt>
                <c:pt idx="7">
                  <c:v>1.0999999999999999E-2</c:v>
                </c:pt>
                <c:pt idx="8">
                  <c:v>8.0000000000000002E-3</c:v>
                </c:pt>
              </c:numCache>
            </c:numRef>
          </c:val>
          <c:extLst>
            <c:ext xmlns:c16="http://schemas.microsoft.com/office/drawing/2014/chart" uri="{C3380CC4-5D6E-409C-BE32-E72D297353CC}">
              <c16:uniqueId val="{00000000-F0B1-4C3A-904F-01119476C895}"/>
            </c:ext>
          </c:extLst>
        </c:ser>
        <c:dLbls>
          <c:showLegendKey val="0"/>
          <c:showVal val="1"/>
          <c:showCatName val="0"/>
          <c:showSerName val="0"/>
          <c:showPercent val="0"/>
          <c:showBubbleSize val="0"/>
        </c:dLbls>
        <c:gapWidth val="115"/>
        <c:overlap val="-20"/>
        <c:axId val="1916523487"/>
        <c:axId val="1917992703"/>
      </c:barChart>
      <c:catAx>
        <c:axId val="1916523487"/>
        <c:scaling>
          <c:orientation val="maxMin"/>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游ゴシック" panose="020B0400000000000000" pitchFamily="50" charset="-128"/>
                <a:ea typeface="游ゴシック" panose="020B0400000000000000" pitchFamily="50" charset="-128"/>
                <a:cs typeface="+mn-cs"/>
              </a:defRPr>
            </a:pPr>
            <a:endParaRPr lang="ja-JP"/>
          </a:p>
        </c:txPr>
        <c:crossAx val="1917992703"/>
        <c:crosses val="autoZero"/>
        <c:auto val="1"/>
        <c:lblAlgn val="ctr"/>
        <c:lblOffset val="100"/>
        <c:noMultiLvlLbl val="0"/>
      </c:catAx>
      <c:valAx>
        <c:axId val="1917992703"/>
        <c:scaling>
          <c:orientation val="minMax"/>
        </c:scaling>
        <c:delete val="1"/>
        <c:axPos val="t"/>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crossAx val="19165234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b="1">
          <a:latin typeface="游ゴシック" panose="020B0400000000000000" pitchFamily="50" charset="-128"/>
          <a:ea typeface="游ゴシック" panose="020B0400000000000000"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2">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0F34FD6-4748-EA45-82A4-CC99367C186E}"/>
              </a:ext>
            </a:extLst>
          </p:cNvPr>
          <p:cNvSpPr>
            <a:spLocks noGrp="1"/>
          </p:cNvSpPr>
          <p:nvPr>
            <p:ph type="hdr" sz="quarter"/>
          </p:nvPr>
        </p:nvSpPr>
        <p:spPr>
          <a:xfrm>
            <a:off x="0" y="0"/>
            <a:ext cx="2921582" cy="49550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24C60EE2-4839-9347-AB0C-AEF053E101C3}"/>
              </a:ext>
            </a:extLst>
          </p:cNvPr>
          <p:cNvSpPr>
            <a:spLocks noGrp="1"/>
          </p:cNvSpPr>
          <p:nvPr>
            <p:ph type="dt" sz="quarter" idx="1"/>
          </p:nvPr>
        </p:nvSpPr>
        <p:spPr>
          <a:xfrm>
            <a:off x="3818971" y="0"/>
            <a:ext cx="2921582" cy="495507"/>
          </a:xfrm>
          <a:prstGeom prst="rect">
            <a:avLst/>
          </a:prstGeom>
        </p:spPr>
        <p:txBody>
          <a:bodyPr vert="horz" lIns="91440" tIns="45720" rIns="91440" bIns="45720" rtlCol="0"/>
          <a:lstStyle>
            <a:lvl1pPr algn="r">
              <a:defRPr sz="1200"/>
            </a:lvl1pPr>
          </a:lstStyle>
          <a:p>
            <a:fld id="{997A0C3F-5E65-9640-AD83-F0C91281D9FC}" type="datetimeFigureOut">
              <a:rPr kumimoji="1" lang="ja-JP" altLang="en-US" smtClean="0"/>
              <a:t>2023/7/20</a:t>
            </a:fld>
            <a:endParaRPr kumimoji="1" lang="ja-JP" altLang="en-US"/>
          </a:p>
        </p:txBody>
      </p:sp>
      <p:sp>
        <p:nvSpPr>
          <p:cNvPr id="4" name="フッター プレースホルダー 3">
            <a:extLst>
              <a:ext uri="{FF2B5EF4-FFF2-40B4-BE49-F238E27FC236}">
                <a16:creationId xmlns:a16="http://schemas.microsoft.com/office/drawing/2014/main" id="{DB2CCD2D-6086-F643-8268-B9E50F1D8BA6}"/>
              </a:ext>
            </a:extLst>
          </p:cNvPr>
          <p:cNvSpPr>
            <a:spLocks noGrp="1"/>
          </p:cNvSpPr>
          <p:nvPr>
            <p:ph type="ftr" sz="quarter" idx="2"/>
          </p:nvPr>
        </p:nvSpPr>
        <p:spPr>
          <a:xfrm>
            <a:off x="0" y="9380333"/>
            <a:ext cx="2921582" cy="495506"/>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97ABFBC4-BDE9-D946-85B8-2737024F9C3E}"/>
              </a:ext>
            </a:extLst>
          </p:cNvPr>
          <p:cNvSpPr>
            <a:spLocks noGrp="1"/>
          </p:cNvSpPr>
          <p:nvPr>
            <p:ph type="sldNum" sz="quarter" idx="3"/>
          </p:nvPr>
        </p:nvSpPr>
        <p:spPr>
          <a:xfrm>
            <a:off x="3818971" y="9380333"/>
            <a:ext cx="2921582" cy="495506"/>
          </a:xfrm>
          <a:prstGeom prst="rect">
            <a:avLst/>
          </a:prstGeom>
        </p:spPr>
        <p:txBody>
          <a:bodyPr vert="horz" lIns="91440" tIns="45720" rIns="91440" bIns="45720" rtlCol="0" anchor="b"/>
          <a:lstStyle>
            <a:lvl1pPr algn="r">
              <a:defRPr sz="1200"/>
            </a:lvl1pPr>
          </a:lstStyle>
          <a:p>
            <a:fld id="{60E1F3AD-C862-D147-9D14-891451570566}" type="slidenum">
              <a:rPr kumimoji="1" lang="ja-JP" altLang="en-US" smtClean="0"/>
              <a:t>‹#›</a:t>
            </a:fld>
            <a:endParaRPr kumimoji="1" lang="ja-JP" altLang="en-US"/>
          </a:p>
        </p:txBody>
      </p:sp>
    </p:spTree>
    <p:extLst>
      <p:ext uri="{BB962C8B-B14F-4D97-AF65-F5344CB8AC3E}">
        <p14:creationId xmlns:p14="http://schemas.microsoft.com/office/powerpoint/2010/main" val="4043367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550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8971" y="0"/>
            <a:ext cx="2921582" cy="495507"/>
          </a:xfrm>
          <a:prstGeom prst="rect">
            <a:avLst/>
          </a:prstGeom>
        </p:spPr>
        <p:txBody>
          <a:bodyPr vert="horz" lIns="91440" tIns="45720" rIns="91440" bIns="45720" rtlCol="0"/>
          <a:lstStyle>
            <a:lvl1pPr algn="r">
              <a:defRPr sz="1200"/>
            </a:lvl1pPr>
          </a:lstStyle>
          <a:p>
            <a:fld id="{96B75E8A-5E82-244D-8404-468972390C0B}" type="datetimeFigureOut">
              <a:rPr kumimoji="1" lang="ja-JP" altLang="en-US" smtClean="0"/>
              <a:t>2023/7/20</a:t>
            </a:fld>
            <a:endParaRPr kumimoji="1" lang="ja-JP" altLang="en-US"/>
          </a:p>
        </p:txBody>
      </p:sp>
      <p:sp>
        <p:nvSpPr>
          <p:cNvPr id="4" name="スライド イメージ プレースホルダー 3"/>
          <p:cNvSpPr>
            <a:spLocks noGrp="1" noRot="1" noChangeAspect="1"/>
          </p:cNvSpPr>
          <p:nvPr>
            <p:ph type="sldImg" idx="2"/>
          </p:nvPr>
        </p:nvSpPr>
        <p:spPr>
          <a:xfrm>
            <a:off x="409575" y="1235075"/>
            <a:ext cx="5922963" cy="33321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4212" y="4752747"/>
            <a:ext cx="5393690" cy="388861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80333"/>
            <a:ext cx="2921582" cy="495506"/>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8971" y="9380333"/>
            <a:ext cx="2921582" cy="495506"/>
          </a:xfrm>
          <a:prstGeom prst="rect">
            <a:avLst/>
          </a:prstGeom>
        </p:spPr>
        <p:txBody>
          <a:bodyPr vert="horz" lIns="91440" tIns="45720" rIns="91440" bIns="45720" rtlCol="0" anchor="b"/>
          <a:lstStyle>
            <a:lvl1pPr algn="r">
              <a:defRPr sz="1200"/>
            </a:lvl1pPr>
          </a:lstStyle>
          <a:p>
            <a:fld id="{32D82853-E0D3-144F-A837-DBA695361BEB}" type="slidenum">
              <a:rPr kumimoji="1" lang="ja-JP" altLang="en-US" smtClean="0"/>
              <a:t>‹#›</a:t>
            </a:fld>
            <a:endParaRPr kumimoji="1" lang="ja-JP" altLang="en-US"/>
          </a:p>
        </p:txBody>
      </p:sp>
    </p:spTree>
    <p:extLst>
      <p:ext uri="{BB962C8B-B14F-4D97-AF65-F5344CB8AC3E}">
        <p14:creationId xmlns:p14="http://schemas.microsoft.com/office/powerpoint/2010/main" val="1422948146"/>
      </p:ext>
    </p:extLst>
  </p:cSld>
  <p:clrMap bg1="lt1" tx1="dk1" bg2="lt2" tx2="dk2" accent1="accent1" accent2="accent2" accent3="accent3" accent4="accent4" accent5="accent5" accent6="accent6" hlink="hlink" folHlink="folHlink"/>
  <p:notesStyle>
    <a:lvl1pPr marL="0" algn="l" defTabSz="914378" rtl="0" eaLnBrk="1" latinLnBrk="0" hangingPunct="1">
      <a:defRPr kumimoji="1" sz="1200" kern="1200">
        <a:solidFill>
          <a:schemeClr val="tx1"/>
        </a:solidFill>
        <a:latin typeface="+mn-lt"/>
        <a:ea typeface="+mn-ea"/>
        <a:cs typeface="+mn-cs"/>
      </a:defRPr>
    </a:lvl1pPr>
    <a:lvl2pPr marL="457189" algn="l" defTabSz="914378" rtl="0" eaLnBrk="1" latinLnBrk="0" hangingPunct="1">
      <a:defRPr kumimoji="1" sz="1200" kern="1200">
        <a:solidFill>
          <a:schemeClr val="tx1"/>
        </a:solidFill>
        <a:latin typeface="+mn-lt"/>
        <a:ea typeface="+mn-ea"/>
        <a:cs typeface="+mn-cs"/>
      </a:defRPr>
    </a:lvl2pPr>
    <a:lvl3pPr marL="914378" algn="l" defTabSz="914378" rtl="0" eaLnBrk="1" latinLnBrk="0" hangingPunct="1">
      <a:defRPr kumimoji="1" sz="1200" kern="1200">
        <a:solidFill>
          <a:schemeClr val="tx1"/>
        </a:solidFill>
        <a:latin typeface="+mn-lt"/>
        <a:ea typeface="+mn-ea"/>
        <a:cs typeface="+mn-cs"/>
      </a:defRPr>
    </a:lvl3pPr>
    <a:lvl4pPr marL="1371566" algn="l" defTabSz="914378" rtl="0" eaLnBrk="1" latinLnBrk="0" hangingPunct="1">
      <a:defRPr kumimoji="1" sz="1200" kern="1200">
        <a:solidFill>
          <a:schemeClr val="tx1"/>
        </a:solidFill>
        <a:latin typeface="+mn-lt"/>
        <a:ea typeface="+mn-ea"/>
        <a:cs typeface="+mn-cs"/>
      </a:defRPr>
    </a:lvl4pPr>
    <a:lvl5pPr marL="1828754" algn="l" defTabSz="914378" rtl="0" eaLnBrk="1" latinLnBrk="0" hangingPunct="1">
      <a:defRPr kumimoji="1" sz="1200" kern="1200">
        <a:solidFill>
          <a:schemeClr val="tx1"/>
        </a:solidFill>
        <a:latin typeface="+mn-lt"/>
        <a:ea typeface="+mn-ea"/>
        <a:cs typeface="+mn-cs"/>
      </a:defRPr>
    </a:lvl5pPr>
    <a:lvl6pPr marL="2285943" algn="l" defTabSz="914378" rtl="0" eaLnBrk="1" latinLnBrk="0" hangingPunct="1">
      <a:defRPr kumimoji="1" sz="1200" kern="1200">
        <a:solidFill>
          <a:schemeClr val="tx1"/>
        </a:solidFill>
        <a:latin typeface="+mn-lt"/>
        <a:ea typeface="+mn-ea"/>
        <a:cs typeface="+mn-cs"/>
      </a:defRPr>
    </a:lvl6pPr>
    <a:lvl7pPr marL="2743132" algn="l" defTabSz="914378" rtl="0" eaLnBrk="1" latinLnBrk="0" hangingPunct="1">
      <a:defRPr kumimoji="1" sz="1200" kern="1200">
        <a:solidFill>
          <a:schemeClr val="tx1"/>
        </a:solidFill>
        <a:latin typeface="+mn-lt"/>
        <a:ea typeface="+mn-ea"/>
        <a:cs typeface="+mn-cs"/>
      </a:defRPr>
    </a:lvl7pPr>
    <a:lvl8pPr marL="3200320" algn="l" defTabSz="914378" rtl="0" eaLnBrk="1" latinLnBrk="0" hangingPunct="1">
      <a:defRPr kumimoji="1" sz="1200" kern="1200">
        <a:solidFill>
          <a:schemeClr val="tx1"/>
        </a:solidFill>
        <a:latin typeface="+mn-lt"/>
        <a:ea typeface="+mn-ea"/>
        <a:cs typeface="+mn-cs"/>
      </a:defRPr>
    </a:lvl8pPr>
    <a:lvl9pPr marL="3657509" algn="l" defTabSz="91437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32D82853-E0D3-144F-A837-DBA695361BEB}" type="slidenum">
              <a:rPr kumimoji="1" lang="ja-JP" altLang="en-US" smtClean="0"/>
              <a:t>2</a:t>
            </a:fld>
            <a:endParaRPr kumimoji="1" lang="ja-JP" altLang="en-US"/>
          </a:p>
        </p:txBody>
      </p:sp>
    </p:spTree>
    <p:extLst>
      <p:ext uri="{BB962C8B-B14F-4D97-AF65-F5344CB8AC3E}">
        <p14:creationId xmlns:p14="http://schemas.microsoft.com/office/powerpoint/2010/main" val="203664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販売店様と協業して</a:t>
            </a:r>
            <a:r>
              <a:rPr kumimoji="1" lang="en-US" altLang="ja-JP" dirty="0"/>
              <a:t>1</a:t>
            </a:r>
            <a:r>
              <a:rPr kumimoji="1" lang="ja-JP" altLang="en-US" dirty="0"/>
              <a:t>年間かけてリサーチした結果</a:t>
            </a:r>
          </a:p>
        </p:txBody>
      </p:sp>
      <p:sp>
        <p:nvSpPr>
          <p:cNvPr id="4" name="スライド番号プレースホルダー 3"/>
          <p:cNvSpPr>
            <a:spLocks noGrp="1"/>
          </p:cNvSpPr>
          <p:nvPr>
            <p:ph type="sldNum" sz="quarter" idx="5"/>
          </p:nvPr>
        </p:nvSpPr>
        <p:spPr/>
        <p:txBody>
          <a:bodyPr/>
          <a:lstStyle/>
          <a:p>
            <a:fld id="{32D82853-E0D3-144F-A837-DBA695361BEB}" type="slidenum">
              <a:rPr kumimoji="1" lang="ja-JP" altLang="en-US" smtClean="0"/>
              <a:t>5</a:t>
            </a:fld>
            <a:endParaRPr kumimoji="1" lang="ja-JP" altLang="en-US"/>
          </a:p>
        </p:txBody>
      </p:sp>
    </p:spTree>
    <p:extLst>
      <p:ext uri="{BB962C8B-B14F-4D97-AF65-F5344CB8AC3E}">
        <p14:creationId xmlns:p14="http://schemas.microsoft.com/office/powerpoint/2010/main" val="1996923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1" name="Google Shape;98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販売店様と協業して</a:t>
            </a:r>
            <a:r>
              <a:rPr kumimoji="1" lang="en-US" altLang="ja-JP" dirty="0"/>
              <a:t>1</a:t>
            </a:r>
            <a:r>
              <a:rPr kumimoji="1" lang="ja-JP" altLang="en-US" dirty="0"/>
              <a:t>年間かけてリサーチした結果</a:t>
            </a:r>
          </a:p>
        </p:txBody>
      </p:sp>
      <p:sp>
        <p:nvSpPr>
          <p:cNvPr id="4" name="スライド番号プレースホルダー 3"/>
          <p:cNvSpPr>
            <a:spLocks noGrp="1"/>
          </p:cNvSpPr>
          <p:nvPr>
            <p:ph type="sldNum" sz="quarter" idx="5"/>
          </p:nvPr>
        </p:nvSpPr>
        <p:spPr/>
        <p:txBody>
          <a:bodyPr/>
          <a:lstStyle/>
          <a:p>
            <a:fld id="{32D82853-E0D3-144F-A837-DBA695361BEB}" type="slidenum">
              <a:rPr kumimoji="1" lang="ja-JP" altLang="en-US" smtClean="0"/>
              <a:t>14</a:t>
            </a:fld>
            <a:endParaRPr kumimoji="1" lang="ja-JP" altLang="en-US"/>
          </a:p>
        </p:txBody>
      </p:sp>
    </p:spTree>
    <p:extLst>
      <p:ext uri="{BB962C8B-B14F-4D97-AF65-F5344CB8AC3E}">
        <p14:creationId xmlns:p14="http://schemas.microsoft.com/office/powerpoint/2010/main" val="4015499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販売店様と協業して</a:t>
            </a:r>
            <a:r>
              <a:rPr kumimoji="1" lang="en-US" altLang="ja-JP" dirty="0"/>
              <a:t>1</a:t>
            </a:r>
            <a:r>
              <a:rPr kumimoji="1" lang="ja-JP" altLang="en-US" dirty="0"/>
              <a:t>年間かけてリサーチした結果</a:t>
            </a:r>
          </a:p>
        </p:txBody>
      </p:sp>
      <p:sp>
        <p:nvSpPr>
          <p:cNvPr id="4" name="スライド番号プレースホルダー 3"/>
          <p:cNvSpPr>
            <a:spLocks noGrp="1"/>
          </p:cNvSpPr>
          <p:nvPr>
            <p:ph type="sldNum" sz="quarter" idx="5"/>
          </p:nvPr>
        </p:nvSpPr>
        <p:spPr/>
        <p:txBody>
          <a:bodyPr/>
          <a:lstStyle/>
          <a:p>
            <a:fld id="{32D82853-E0D3-144F-A837-DBA695361BEB}" type="slidenum">
              <a:rPr kumimoji="1" lang="ja-JP" altLang="en-US" smtClean="0"/>
              <a:t>17</a:t>
            </a:fld>
            <a:endParaRPr kumimoji="1" lang="ja-JP" altLang="en-US"/>
          </a:p>
        </p:txBody>
      </p:sp>
    </p:spTree>
    <p:extLst>
      <p:ext uri="{BB962C8B-B14F-4D97-AF65-F5344CB8AC3E}">
        <p14:creationId xmlns:p14="http://schemas.microsoft.com/office/powerpoint/2010/main" val="4185831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81" name="Google Shape;98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市場規模</a:t>
            </a:r>
            <a:r>
              <a:rPr kumimoji="1" lang="en-US" altLang="ja-JP" dirty="0"/>
              <a:t>7.6</a:t>
            </a:r>
            <a:r>
              <a:rPr kumimoji="1" lang="ja-JP" altLang="en-US" dirty="0"/>
              <a:t>兆円</a:t>
            </a:r>
            <a:endParaRPr kumimoji="1" lang="en-US" altLang="ja-JP" dirty="0"/>
          </a:p>
          <a:p>
            <a:r>
              <a:rPr kumimoji="1" lang="en-US" altLang="ja-JP" dirty="0"/>
              <a:t>Okta</a:t>
            </a:r>
            <a:r>
              <a:rPr kumimoji="1" lang="ja-JP" altLang="en-US" dirty="0"/>
              <a:t>時価総額</a:t>
            </a:r>
            <a:r>
              <a:rPr kumimoji="1" lang="en-US" altLang="ja-JP" dirty="0"/>
              <a:t>1</a:t>
            </a:r>
            <a:r>
              <a:rPr kumimoji="1" lang="ja-JP" altLang="en-US" dirty="0"/>
              <a:t>兆円</a:t>
            </a:r>
          </a:p>
        </p:txBody>
      </p:sp>
      <p:sp>
        <p:nvSpPr>
          <p:cNvPr id="4" name="スライド番号プレースホルダー 3"/>
          <p:cNvSpPr>
            <a:spLocks noGrp="1"/>
          </p:cNvSpPr>
          <p:nvPr>
            <p:ph type="sldNum" sz="quarter" idx="5"/>
          </p:nvPr>
        </p:nvSpPr>
        <p:spPr/>
        <p:txBody>
          <a:bodyPr/>
          <a:lstStyle/>
          <a:p>
            <a:fld id="{32D82853-E0D3-144F-A837-DBA695361BEB}" type="slidenum">
              <a:rPr kumimoji="1" lang="ja-JP" altLang="en-US" smtClean="0"/>
              <a:t>36</a:t>
            </a:fld>
            <a:endParaRPr kumimoji="1" lang="ja-JP" altLang="en-US"/>
          </a:p>
        </p:txBody>
      </p:sp>
    </p:spTree>
    <p:extLst>
      <p:ext uri="{BB962C8B-B14F-4D97-AF65-F5344CB8AC3E}">
        <p14:creationId xmlns:p14="http://schemas.microsoft.com/office/powerpoint/2010/main" val="3153007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2D82853-E0D3-144F-A837-DBA695361BEB}" type="slidenum">
              <a:rPr kumimoji="1" lang="ja-JP" altLang="en-US" smtClean="0"/>
              <a:t>38</a:t>
            </a:fld>
            <a:endParaRPr kumimoji="1" lang="ja-JP" altLang="en-US"/>
          </a:p>
        </p:txBody>
      </p:sp>
    </p:spTree>
    <p:extLst>
      <p:ext uri="{BB962C8B-B14F-4D97-AF65-F5344CB8AC3E}">
        <p14:creationId xmlns:p14="http://schemas.microsoft.com/office/powerpoint/2010/main" val="34344151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White_1">
    <p:spTree>
      <p:nvGrpSpPr>
        <p:cNvPr id="1" name=""/>
        <p:cNvGrpSpPr/>
        <p:nvPr/>
      </p:nvGrpSpPr>
      <p:grpSpPr>
        <a:xfrm>
          <a:off x="0" y="0"/>
          <a:ext cx="0" cy="0"/>
          <a:chOff x="0" y="0"/>
          <a:chExt cx="0" cy="0"/>
        </a:xfrm>
      </p:grpSpPr>
      <p:sp>
        <p:nvSpPr>
          <p:cNvPr id="9" name="テキスト プレースホルダー 8">
            <a:extLst>
              <a:ext uri="{FF2B5EF4-FFF2-40B4-BE49-F238E27FC236}">
                <a16:creationId xmlns:a16="http://schemas.microsoft.com/office/drawing/2014/main" id="{130DE763-72CB-B04B-A85E-C8855E704EEC}"/>
              </a:ext>
            </a:extLst>
          </p:cNvPr>
          <p:cNvSpPr>
            <a:spLocks noGrp="1"/>
          </p:cNvSpPr>
          <p:nvPr>
            <p:ph type="body" sz="quarter" idx="10" hasCustomPrompt="1"/>
          </p:nvPr>
        </p:nvSpPr>
        <p:spPr>
          <a:xfrm>
            <a:off x="303469" y="448245"/>
            <a:ext cx="6085455" cy="357261"/>
          </a:xfrm>
        </p:spPr>
        <p:txBody>
          <a:bodyPr/>
          <a:lstStyle>
            <a:lvl1pPr marL="4763" marR="0" indent="-4763" algn="l" defTabSz="457189" rtl="0" eaLnBrk="1" fontAlgn="auto" latinLnBrk="0" hangingPunct="1">
              <a:lnSpc>
                <a:spcPct val="100000"/>
              </a:lnSpc>
              <a:spcBef>
                <a:spcPct val="20000"/>
              </a:spcBef>
              <a:spcAft>
                <a:spcPts val="0"/>
              </a:spcAft>
              <a:buClrTx/>
              <a:buSzTx/>
              <a:buFont typeface="Arial"/>
              <a:buNone/>
              <a:tabLst/>
              <a:defRPr sz="2000"/>
            </a:lvl1pPr>
          </a:lstStyle>
          <a:p>
            <a:pPr marL="4763" marR="0" lvl="0" indent="-4763" algn="l" defTabSz="457189" rtl="0" eaLnBrk="1" fontAlgn="auto" latinLnBrk="0" hangingPunct="1">
              <a:lnSpc>
                <a:spcPct val="100000"/>
              </a:lnSpc>
              <a:spcBef>
                <a:spcPct val="20000"/>
              </a:spcBef>
              <a:spcAft>
                <a:spcPts val="0"/>
              </a:spcAft>
              <a:buClrTx/>
              <a:buSzTx/>
              <a:buFont typeface="Arial"/>
              <a:buNone/>
              <a:tabLst/>
              <a:defRPr/>
            </a:pPr>
            <a:r>
              <a:rPr lang="ja-JP" altLang="en-US" sz="2000"/>
              <a:t>＜お客様会社名＞ 御中</a:t>
            </a:r>
          </a:p>
        </p:txBody>
      </p:sp>
      <p:sp>
        <p:nvSpPr>
          <p:cNvPr id="10" name="テキスト プレースホルダー 8">
            <a:extLst>
              <a:ext uri="{FF2B5EF4-FFF2-40B4-BE49-F238E27FC236}">
                <a16:creationId xmlns:a16="http://schemas.microsoft.com/office/drawing/2014/main" id="{E539ED08-3074-D641-ADBB-872BFB43012D}"/>
              </a:ext>
            </a:extLst>
          </p:cNvPr>
          <p:cNvSpPr>
            <a:spLocks noGrp="1"/>
          </p:cNvSpPr>
          <p:nvPr>
            <p:ph type="body" sz="quarter" idx="11"/>
          </p:nvPr>
        </p:nvSpPr>
        <p:spPr>
          <a:xfrm>
            <a:off x="303469" y="2721023"/>
            <a:ext cx="6085455" cy="811570"/>
          </a:xfrm>
        </p:spPr>
        <p:txBody>
          <a:bodyPr>
            <a:normAutofit/>
          </a:bodyPr>
          <a:lstStyle>
            <a:lvl1pPr marL="4763" indent="0">
              <a:buNone/>
              <a:tabLst/>
              <a:defRPr sz="1600"/>
            </a:lvl1pPr>
          </a:lstStyle>
          <a:p>
            <a:pPr lvl="0"/>
            <a:r>
              <a:rPr kumimoji="1" lang="ja-JP" altLang="en-US" dirty="0"/>
              <a:t>マスター テキストの書式設定</a:t>
            </a:r>
          </a:p>
        </p:txBody>
      </p:sp>
      <p:sp>
        <p:nvSpPr>
          <p:cNvPr id="11" name="テキスト プレースホルダー 8">
            <a:extLst>
              <a:ext uri="{FF2B5EF4-FFF2-40B4-BE49-F238E27FC236}">
                <a16:creationId xmlns:a16="http://schemas.microsoft.com/office/drawing/2014/main" id="{C449BF11-0ECB-6A47-ABCD-9FC6BDEBBA06}"/>
              </a:ext>
            </a:extLst>
          </p:cNvPr>
          <p:cNvSpPr>
            <a:spLocks noGrp="1"/>
          </p:cNvSpPr>
          <p:nvPr>
            <p:ph type="body" sz="quarter" idx="12" hasCustomPrompt="1"/>
          </p:nvPr>
        </p:nvSpPr>
        <p:spPr>
          <a:xfrm>
            <a:off x="303469" y="1323478"/>
            <a:ext cx="6085455" cy="1248271"/>
          </a:xfrm>
        </p:spPr>
        <p:txBody>
          <a:bodyPr anchor="b">
            <a:normAutofit/>
          </a:bodyPr>
          <a:lstStyle>
            <a:lvl1pPr marL="4763" indent="0">
              <a:buNone/>
              <a:tabLst/>
              <a:defRPr sz="3200" b="1"/>
            </a:lvl1pPr>
          </a:lstStyle>
          <a:p>
            <a:pPr lvl="0"/>
            <a:r>
              <a:rPr kumimoji="1" lang="ja-JP" altLang="en-US" dirty="0"/>
              <a:t>タイトル</a:t>
            </a:r>
          </a:p>
        </p:txBody>
      </p:sp>
      <p:cxnSp>
        <p:nvCxnSpPr>
          <p:cNvPr id="12" name="Straight Connector 15">
            <a:extLst>
              <a:ext uri="{FF2B5EF4-FFF2-40B4-BE49-F238E27FC236}">
                <a16:creationId xmlns:a16="http://schemas.microsoft.com/office/drawing/2014/main" id="{76AAB1EE-39F4-9E49-B2C8-620CD227862C}"/>
              </a:ext>
            </a:extLst>
          </p:cNvPr>
          <p:cNvCxnSpPr>
            <a:cxnSpLocks/>
          </p:cNvCxnSpPr>
          <p:nvPr userDrawn="1"/>
        </p:nvCxnSpPr>
        <p:spPr>
          <a:xfrm>
            <a:off x="386866" y="2571750"/>
            <a:ext cx="2080185" cy="0"/>
          </a:xfrm>
          <a:prstGeom prst="line">
            <a:avLst/>
          </a:prstGeom>
          <a:ln w="38100">
            <a:solidFill>
              <a:srgbClr val="3333CC"/>
            </a:solidFill>
          </a:ln>
        </p:spPr>
        <p:style>
          <a:lnRef idx="1">
            <a:schemeClr val="accent1"/>
          </a:lnRef>
          <a:fillRef idx="0">
            <a:schemeClr val="accent1"/>
          </a:fillRef>
          <a:effectRef idx="0">
            <a:schemeClr val="accent1"/>
          </a:effectRef>
          <a:fontRef idx="minor">
            <a:schemeClr val="tx1"/>
          </a:fontRef>
        </p:style>
      </p:cxnSp>
      <p:pic>
        <p:nvPicPr>
          <p:cNvPr id="16" name="図 15" descr="鷹のｃｇ画像&#10;&#10;中程度の精度で自動的に生成された説明">
            <a:extLst>
              <a:ext uri="{FF2B5EF4-FFF2-40B4-BE49-F238E27FC236}">
                <a16:creationId xmlns:a16="http://schemas.microsoft.com/office/drawing/2014/main" id="{99BCF039-5ED9-43F1-8666-FCB305CEFB18}"/>
              </a:ext>
            </a:extLst>
          </p:cNvPr>
          <p:cNvPicPr>
            <a:picLocks noChangeAspect="1"/>
          </p:cNvPicPr>
          <p:nvPr userDrawn="1"/>
        </p:nvPicPr>
        <p:blipFill>
          <a:blip r:embed="rId2"/>
          <a:stretch>
            <a:fillRect/>
          </a:stretch>
        </p:blipFill>
        <p:spPr>
          <a:xfrm>
            <a:off x="3188676" y="-87922"/>
            <a:ext cx="5978767" cy="5231422"/>
          </a:xfrm>
          <a:prstGeom prst="rect">
            <a:avLst/>
          </a:prstGeom>
        </p:spPr>
      </p:pic>
      <p:pic>
        <p:nvPicPr>
          <p:cNvPr id="2" name="Picture 4" descr="SingleID 中小企業向けクラウド認証サービス">
            <a:extLst>
              <a:ext uri="{FF2B5EF4-FFF2-40B4-BE49-F238E27FC236}">
                <a16:creationId xmlns:a16="http://schemas.microsoft.com/office/drawing/2014/main" id="{FD4CCB88-4259-3ABD-46FA-BC538682E7D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3469" y="3750876"/>
            <a:ext cx="1855314" cy="652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97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_Only_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15D0BA2-65C7-A543-994D-AA3D7CDEDED8}"/>
              </a:ext>
            </a:extLst>
          </p:cNvPr>
          <p:cNvSpPr/>
          <p:nvPr userDrawn="1"/>
        </p:nvSpPr>
        <p:spPr>
          <a:xfrm>
            <a:off x="0" y="-1"/>
            <a:ext cx="9144000" cy="5143500"/>
          </a:xfrm>
          <a:prstGeom prst="rect">
            <a:avLst/>
          </a:prstGeom>
          <a:gradFill flip="none" rotWithShape="1">
            <a:gsLst>
              <a:gs pos="0">
                <a:schemeClr val="bg1"/>
              </a:gs>
              <a:gs pos="53000">
                <a:srgbClr val="040708"/>
              </a:gs>
              <a:gs pos="0">
                <a:srgbClr val="0A0D11"/>
              </a:gs>
              <a:gs pos="17000">
                <a:srgbClr val="1B20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TextBox 8">
            <a:extLst>
              <a:ext uri="{FF2B5EF4-FFF2-40B4-BE49-F238E27FC236}">
                <a16:creationId xmlns:a16="http://schemas.microsoft.com/office/drawing/2014/main" id="{C09FBE78-49CC-EC49-A6ED-03B3A8D7B7C8}"/>
              </a:ext>
            </a:extLst>
          </p:cNvPr>
          <p:cNvSpPr txBox="1"/>
          <p:nvPr userDrawn="1"/>
        </p:nvSpPr>
        <p:spPr>
          <a:xfrm>
            <a:off x="7158834"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Meiryo" panose="020B0604030504040204" pitchFamily="34" charset="-128"/>
                <a:ea typeface="Meiryo" panose="020B0604030504040204" pitchFamily="34" charset="-128"/>
              </a:rPr>
              <a:pPr algn="r"/>
              <a:t>‹#›</a:t>
            </a:fld>
            <a:endParaRPr lang="en-US" sz="900" baseline="0" dirty="0">
              <a:solidFill>
                <a:schemeClr val="tx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D0AAABF8-5AA1-5440-856B-C19DCE3A6B4B}"/>
              </a:ext>
            </a:extLst>
          </p:cNvPr>
          <p:cNvSpPr/>
          <p:nvPr userDrawn="1"/>
        </p:nvSpPr>
        <p:spPr>
          <a:xfrm>
            <a:off x="-1" y="266940"/>
            <a:ext cx="45721" cy="661432"/>
          </a:xfrm>
          <a:prstGeom prst="rect">
            <a:avLst/>
          </a:prstGeom>
          <a:solidFill>
            <a:srgbClr val="210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Straight Connector 3">
            <a:extLst>
              <a:ext uri="{FF2B5EF4-FFF2-40B4-BE49-F238E27FC236}">
                <a16:creationId xmlns:a16="http://schemas.microsoft.com/office/drawing/2014/main" id="{4E414C15-B2EB-5D4C-9B83-58524B8742A1}"/>
              </a:ext>
            </a:extLst>
          </p:cNvPr>
          <p:cNvCxnSpPr>
            <a:cxnSpLocks/>
          </p:cNvCxnSpPr>
          <p:nvPr userDrawn="1"/>
        </p:nvCxnSpPr>
        <p:spPr>
          <a:xfrm>
            <a:off x="7562281" y="4802206"/>
            <a:ext cx="0" cy="237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0C9A2DF2-F17D-414C-A2CE-CE9BDA44AC8A}"/>
              </a:ext>
            </a:extLst>
          </p:cNvPr>
          <p:cNvSpPr txBox="1"/>
          <p:nvPr userDrawn="1"/>
        </p:nvSpPr>
        <p:spPr>
          <a:xfrm>
            <a:off x="363255" y="4813356"/>
            <a:ext cx="3734360"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16" name="図 15">
            <a:extLst>
              <a:ext uri="{FF2B5EF4-FFF2-40B4-BE49-F238E27FC236}">
                <a16:creationId xmlns:a16="http://schemas.microsoft.com/office/drawing/2014/main" id="{490B3EAB-311F-4100-87C3-4595D5A65EEF}"/>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7564952" y="4764442"/>
            <a:ext cx="1127189" cy="346158"/>
          </a:xfrm>
          <a:prstGeom prst="rect">
            <a:avLst/>
          </a:prstGeom>
        </p:spPr>
      </p:pic>
      <p:sp>
        <p:nvSpPr>
          <p:cNvPr id="11" name="タイトル 1">
            <a:extLst>
              <a:ext uri="{FF2B5EF4-FFF2-40B4-BE49-F238E27FC236}">
                <a16:creationId xmlns:a16="http://schemas.microsoft.com/office/drawing/2014/main" id="{12BA1416-B8EF-4292-848C-742368B35561}"/>
              </a:ext>
            </a:extLst>
          </p:cNvPr>
          <p:cNvSpPr>
            <a:spLocks noGrp="1"/>
          </p:cNvSpPr>
          <p:nvPr>
            <p:ph type="title"/>
          </p:nvPr>
        </p:nvSpPr>
        <p:spPr>
          <a:xfrm>
            <a:off x="311700" y="110331"/>
            <a:ext cx="8527499" cy="661432"/>
          </a:xfrm>
        </p:spPr>
        <p:txBody>
          <a:bodyPr anchor="b">
            <a:normAutofit/>
          </a:bodyPr>
          <a:lstStyle>
            <a:lvl1pPr algn="l">
              <a:defRPr sz="3200" b="1" baseline="0">
                <a:solidFill>
                  <a:schemeClr val="bg1"/>
                </a:solidFill>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416160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Black_1">
    <p:spTree>
      <p:nvGrpSpPr>
        <p:cNvPr id="1" name=""/>
        <p:cNvGrpSpPr/>
        <p:nvPr/>
      </p:nvGrpSpPr>
      <p:grpSpPr>
        <a:xfrm>
          <a:off x="0" y="0"/>
          <a:ext cx="0" cy="0"/>
          <a:chOff x="0" y="0"/>
          <a:chExt cx="0" cy="0"/>
        </a:xfrm>
      </p:grpSpPr>
      <p:sp>
        <p:nvSpPr>
          <p:cNvPr id="16" name="Rectangle 12">
            <a:extLst>
              <a:ext uri="{FF2B5EF4-FFF2-40B4-BE49-F238E27FC236}">
                <a16:creationId xmlns:a16="http://schemas.microsoft.com/office/drawing/2014/main" id="{681A6803-0A6C-3B46-A8CE-53B4022C7B1D}"/>
              </a:ext>
            </a:extLst>
          </p:cNvPr>
          <p:cNvSpPr/>
          <p:nvPr userDrawn="1"/>
        </p:nvSpPr>
        <p:spPr>
          <a:xfrm>
            <a:off x="0" y="-1"/>
            <a:ext cx="9144000" cy="5143500"/>
          </a:xfrm>
          <a:prstGeom prst="rect">
            <a:avLst/>
          </a:prstGeom>
          <a:gradFill flip="none" rotWithShape="1">
            <a:gsLst>
              <a:gs pos="0">
                <a:schemeClr val="bg1"/>
              </a:gs>
              <a:gs pos="53000">
                <a:srgbClr val="040708"/>
              </a:gs>
              <a:gs pos="0">
                <a:srgbClr val="0A0D11"/>
              </a:gs>
              <a:gs pos="17000">
                <a:srgbClr val="1B20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11" name="直線コネクタ 10">
            <a:extLst>
              <a:ext uri="{FF2B5EF4-FFF2-40B4-BE49-F238E27FC236}">
                <a16:creationId xmlns:a16="http://schemas.microsoft.com/office/drawing/2014/main" id="{89155577-59AB-4A4E-83AB-5BA55C7650B8}"/>
              </a:ext>
            </a:extLst>
          </p:cNvPr>
          <p:cNvCxnSpPr>
            <a:cxnSpLocks/>
          </p:cNvCxnSpPr>
          <p:nvPr userDrawn="1"/>
        </p:nvCxnSpPr>
        <p:spPr>
          <a:xfrm>
            <a:off x="305735" y="2571750"/>
            <a:ext cx="7817987" cy="0"/>
          </a:xfrm>
          <a:prstGeom prst="line">
            <a:avLst/>
          </a:prstGeom>
          <a:ln w="25400">
            <a:solidFill>
              <a:srgbClr val="3333CC"/>
            </a:solidFill>
          </a:ln>
        </p:spPr>
        <p:style>
          <a:lnRef idx="1">
            <a:schemeClr val="accent1"/>
          </a:lnRef>
          <a:fillRef idx="0">
            <a:schemeClr val="accent1"/>
          </a:fillRef>
          <a:effectRef idx="0">
            <a:schemeClr val="accent1"/>
          </a:effectRef>
          <a:fontRef idx="minor">
            <a:schemeClr val="tx1"/>
          </a:fontRef>
        </p:style>
      </p:cxnSp>
      <p:sp>
        <p:nvSpPr>
          <p:cNvPr id="12" name="テキスト ボックス 6">
            <a:extLst>
              <a:ext uri="{FF2B5EF4-FFF2-40B4-BE49-F238E27FC236}">
                <a16:creationId xmlns:a16="http://schemas.microsoft.com/office/drawing/2014/main" id="{C894A008-D13C-484D-847D-2E7189E8FDA1}"/>
              </a:ext>
            </a:extLst>
          </p:cNvPr>
          <p:cNvSpPr txBox="1"/>
          <p:nvPr userDrawn="1"/>
        </p:nvSpPr>
        <p:spPr>
          <a:xfrm>
            <a:off x="385011" y="4727356"/>
            <a:ext cx="2066591" cy="215444"/>
          </a:xfrm>
          <a:prstGeom prst="rect">
            <a:avLst/>
          </a:prstGeom>
          <a:noFill/>
        </p:spPr>
        <p:txBody>
          <a:bodyPr wrap="non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©2023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sp>
        <p:nvSpPr>
          <p:cNvPr id="2" name="Title 1"/>
          <p:cNvSpPr>
            <a:spLocks noGrp="1"/>
          </p:cNvSpPr>
          <p:nvPr>
            <p:ph type="ctrTitle"/>
          </p:nvPr>
        </p:nvSpPr>
        <p:spPr>
          <a:xfrm>
            <a:off x="303469" y="736968"/>
            <a:ext cx="5438926" cy="1781323"/>
          </a:xfrm>
          <a:prstGeom prst="rect">
            <a:avLst/>
          </a:prstGeom>
        </p:spPr>
        <p:txBody>
          <a:bodyPr anchor="b">
            <a:normAutofit/>
          </a:bodyPr>
          <a:lstStyle>
            <a:lvl1pPr algn="l">
              <a:defRPr sz="2800"/>
            </a:lvl1pPr>
          </a:lstStyle>
          <a:p>
            <a:r>
              <a:rPr lang="ja-JP" altLang="en-US"/>
              <a:t>マスター タイトルの書式設定</a:t>
            </a:r>
            <a:endParaRPr lang="en-US" dirty="0"/>
          </a:p>
        </p:txBody>
      </p:sp>
      <p:sp>
        <p:nvSpPr>
          <p:cNvPr id="3" name="Subtitle 2"/>
          <p:cNvSpPr>
            <a:spLocks noGrp="1"/>
          </p:cNvSpPr>
          <p:nvPr>
            <p:ph type="subTitle" idx="1"/>
          </p:nvPr>
        </p:nvSpPr>
        <p:spPr>
          <a:xfrm>
            <a:off x="303469" y="2651181"/>
            <a:ext cx="5438926" cy="1314450"/>
          </a:xfrm>
          <a:prstGeom prst="rect">
            <a:avLst/>
          </a:prstGeom>
        </p:spPr>
        <p:txBody>
          <a:bodyPr>
            <a:normAutofit/>
          </a:bodyPr>
          <a:lstStyle>
            <a:lvl1pPr marL="0" indent="0" algn="l">
              <a:buNone/>
              <a:defRPr sz="1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dirty="0"/>
          </a:p>
        </p:txBody>
      </p:sp>
      <p:sp>
        <p:nvSpPr>
          <p:cNvPr id="10" name="テキスト プレースホルダー 8">
            <a:extLst>
              <a:ext uri="{FF2B5EF4-FFF2-40B4-BE49-F238E27FC236}">
                <a16:creationId xmlns:a16="http://schemas.microsoft.com/office/drawing/2014/main" id="{E82615F7-6A88-4446-881C-6E580DA845B8}"/>
              </a:ext>
            </a:extLst>
          </p:cNvPr>
          <p:cNvSpPr>
            <a:spLocks noGrp="1"/>
          </p:cNvSpPr>
          <p:nvPr>
            <p:ph type="body" sz="quarter" idx="10" hasCustomPrompt="1"/>
          </p:nvPr>
        </p:nvSpPr>
        <p:spPr>
          <a:xfrm>
            <a:off x="303469" y="379708"/>
            <a:ext cx="6085455" cy="357261"/>
          </a:xfrm>
        </p:spPr>
        <p:txBody>
          <a:bodyPr/>
          <a:lstStyle>
            <a:lvl1pPr marL="4763" marR="0" indent="-4763" algn="l" defTabSz="457189" rtl="0" eaLnBrk="1" fontAlgn="auto" latinLnBrk="0" hangingPunct="1">
              <a:lnSpc>
                <a:spcPct val="100000"/>
              </a:lnSpc>
              <a:spcBef>
                <a:spcPct val="20000"/>
              </a:spcBef>
              <a:spcAft>
                <a:spcPts val="0"/>
              </a:spcAft>
              <a:buClrTx/>
              <a:buSzTx/>
              <a:buFont typeface="Arial"/>
              <a:buNone/>
              <a:tabLst/>
              <a:defRPr sz="2000"/>
            </a:lvl1pPr>
          </a:lstStyle>
          <a:p>
            <a:pPr marL="4763" marR="0" lvl="0" indent="-4763" algn="l" defTabSz="457189" rtl="0" eaLnBrk="1" fontAlgn="auto" latinLnBrk="0" hangingPunct="1">
              <a:lnSpc>
                <a:spcPct val="100000"/>
              </a:lnSpc>
              <a:spcBef>
                <a:spcPct val="20000"/>
              </a:spcBef>
              <a:spcAft>
                <a:spcPts val="0"/>
              </a:spcAft>
              <a:buClrTx/>
              <a:buSzTx/>
              <a:buFont typeface="Arial"/>
              <a:buNone/>
              <a:tabLst/>
              <a:defRPr/>
            </a:pPr>
            <a:r>
              <a:rPr lang="ja-JP" altLang="en-US" sz="2000"/>
              <a:t>＜お客様会社名＞ 御中</a:t>
            </a:r>
          </a:p>
        </p:txBody>
      </p:sp>
      <p:pic>
        <p:nvPicPr>
          <p:cNvPr id="18" name="図 17" descr="鷹のｃｇ画像&#10;&#10;中程度の精度で自動的に生成された説明">
            <a:extLst>
              <a:ext uri="{FF2B5EF4-FFF2-40B4-BE49-F238E27FC236}">
                <a16:creationId xmlns:a16="http://schemas.microsoft.com/office/drawing/2014/main" id="{AAECEB26-D877-42F7-A44E-2DC1E4844818}"/>
              </a:ext>
            </a:extLst>
          </p:cNvPr>
          <p:cNvPicPr>
            <a:picLocks noChangeAspect="1"/>
          </p:cNvPicPr>
          <p:nvPr userDrawn="1"/>
        </p:nvPicPr>
        <p:blipFill>
          <a:blip r:embed="rId2"/>
          <a:stretch>
            <a:fillRect/>
          </a:stretch>
        </p:blipFill>
        <p:spPr>
          <a:xfrm>
            <a:off x="3188676" y="-87922"/>
            <a:ext cx="5978767" cy="5231422"/>
          </a:xfrm>
          <a:prstGeom prst="rect">
            <a:avLst/>
          </a:prstGeom>
        </p:spPr>
      </p:pic>
      <p:pic>
        <p:nvPicPr>
          <p:cNvPr id="19" name="図 18">
            <a:extLst>
              <a:ext uri="{FF2B5EF4-FFF2-40B4-BE49-F238E27FC236}">
                <a16:creationId xmlns:a16="http://schemas.microsoft.com/office/drawing/2014/main" id="{290283C3-1E38-4194-B180-55B485C056B7}"/>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554243" y="4006430"/>
            <a:ext cx="1912807" cy="626896"/>
          </a:xfrm>
          <a:prstGeom prst="rect">
            <a:avLst/>
          </a:prstGeom>
        </p:spPr>
      </p:pic>
    </p:spTree>
    <p:extLst>
      <p:ext uri="{BB962C8B-B14F-4D97-AF65-F5344CB8AC3E}">
        <p14:creationId xmlns:p14="http://schemas.microsoft.com/office/powerpoint/2010/main" val="363163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ransition_Slide_Black_1">
    <p:spTree>
      <p:nvGrpSpPr>
        <p:cNvPr id="1" name=""/>
        <p:cNvGrpSpPr/>
        <p:nvPr/>
      </p:nvGrpSpPr>
      <p:grpSpPr>
        <a:xfrm>
          <a:off x="0" y="0"/>
          <a:ext cx="0" cy="0"/>
          <a:chOff x="0" y="0"/>
          <a:chExt cx="0" cy="0"/>
        </a:xfrm>
      </p:grpSpPr>
      <p:pic>
        <p:nvPicPr>
          <p:cNvPr id="12" name="図 11" descr="暗い, 座る, 光, 小さい が含まれている画像&#10;&#10;自動的に生成された説明">
            <a:extLst>
              <a:ext uri="{FF2B5EF4-FFF2-40B4-BE49-F238E27FC236}">
                <a16:creationId xmlns:a16="http://schemas.microsoft.com/office/drawing/2014/main" id="{A27F6A91-DA1B-BD49-B266-E0D29B223F00}"/>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flipH="1">
            <a:off x="0" y="0"/>
            <a:ext cx="9144000" cy="5143500"/>
          </a:xfrm>
          <a:prstGeom prst="rect">
            <a:avLst/>
          </a:prstGeom>
          <a:effectLst>
            <a:softEdge rad="0"/>
          </a:effectLst>
        </p:spPr>
      </p:pic>
      <p:sp>
        <p:nvSpPr>
          <p:cNvPr id="11" name="テキスト プレースホルダー 8">
            <a:extLst>
              <a:ext uri="{FF2B5EF4-FFF2-40B4-BE49-F238E27FC236}">
                <a16:creationId xmlns:a16="http://schemas.microsoft.com/office/drawing/2014/main" id="{915EB062-389F-F341-828A-4ED4B548FE1A}"/>
              </a:ext>
            </a:extLst>
          </p:cNvPr>
          <p:cNvSpPr>
            <a:spLocks noGrp="1"/>
          </p:cNvSpPr>
          <p:nvPr>
            <p:ph type="body" sz="quarter" idx="12" hasCustomPrompt="1"/>
          </p:nvPr>
        </p:nvSpPr>
        <p:spPr>
          <a:xfrm>
            <a:off x="249900" y="1939233"/>
            <a:ext cx="4520134" cy="1248271"/>
          </a:xfrm>
        </p:spPr>
        <p:txBody>
          <a:bodyPr anchor="t">
            <a:normAutofit/>
          </a:bodyPr>
          <a:lstStyle>
            <a:lvl1pPr marL="4763" indent="0" algn="l">
              <a:buNone/>
              <a:tabLst/>
              <a:defRPr sz="2800">
                <a:solidFill>
                  <a:schemeClr val="tx1"/>
                </a:solidFill>
              </a:defRPr>
            </a:lvl1pPr>
          </a:lstStyle>
          <a:p>
            <a:pPr lvl="0"/>
            <a:r>
              <a:rPr kumimoji="1" lang="ja-JP" altLang="en-US"/>
              <a:t>タイトル</a:t>
            </a:r>
          </a:p>
        </p:txBody>
      </p:sp>
      <p:cxnSp>
        <p:nvCxnSpPr>
          <p:cNvPr id="13" name="直線コネクタ 12">
            <a:extLst>
              <a:ext uri="{FF2B5EF4-FFF2-40B4-BE49-F238E27FC236}">
                <a16:creationId xmlns:a16="http://schemas.microsoft.com/office/drawing/2014/main" id="{36B5BAC3-C371-1949-9A74-231B3A43A123}"/>
              </a:ext>
            </a:extLst>
          </p:cNvPr>
          <p:cNvCxnSpPr>
            <a:cxnSpLocks/>
          </p:cNvCxnSpPr>
          <p:nvPr userDrawn="1"/>
        </p:nvCxnSpPr>
        <p:spPr>
          <a:xfrm>
            <a:off x="385565" y="4799182"/>
            <a:ext cx="8372871" cy="0"/>
          </a:xfrm>
          <a:prstGeom prst="line">
            <a:avLst/>
          </a:prstGeom>
          <a:ln w="15875">
            <a:solidFill>
              <a:srgbClr val="3333CC"/>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F12E91DE-B6BC-EC47-97EF-E5DE5386D561}"/>
              </a:ext>
            </a:extLst>
          </p:cNvPr>
          <p:cNvSpPr txBox="1"/>
          <p:nvPr userDrawn="1"/>
        </p:nvSpPr>
        <p:spPr>
          <a:xfrm>
            <a:off x="324041" y="4813356"/>
            <a:ext cx="3422092"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7" name="図 6">
            <a:extLst>
              <a:ext uri="{FF2B5EF4-FFF2-40B4-BE49-F238E27FC236}">
                <a16:creationId xmlns:a16="http://schemas.microsoft.com/office/drawing/2014/main" id="{C81E37C9-1F54-4CA2-929C-0D1C9345C6A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554243" y="4006430"/>
            <a:ext cx="1912807" cy="626896"/>
          </a:xfrm>
          <a:prstGeom prst="rect">
            <a:avLst/>
          </a:prstGeom>
        </p:spPr>
      </p:pic>
    </p:spTree>
    <p:extLst>
      <p:ext uri="{BB962C8B-B14F-4D97-AF65-F5344CB8AC3E}">
        <p14:creationId xmlns:p14="http://schemas.microsoft.com/office/powerpoint/2010/main" val="20337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Contents_Black">
    <p:spTree>
      <p:nvGrpSpPr>
        <p:cNvPr id="1" name=""/>
        <p:cNvGrpSpPr/>
        <p:nvPr/>
      </p:nvGrpSpPr>
      <p:grpSpPr>
        <a:xfrm>
          <a:off x="0" y="0"/>
          <a:ext cx="0" cy="0"/>
          <a:chOff x="0" y="0"/>
          <a:chExt cx="0" cy="0"/>
        </a:xfrm>
      </p:grpSpPr>
      <p:sp>
        <p:nvSpPr>
          <p:cNvPr id="14" name="Rectangle 12">
            <a:extLst>
              <a:ext uri="{FF2B5EF4-FFF2-40B4-BE49-F238E27FC236}">
                <a16:creationId xmlns:a16="http://schemas.microsoft.com/office/drawing/2014/main" id="{3DFA3F8C-6FF4-FB4F-9006-0C0C94C89685}"/>
              </a:ext>
            </a:extLst>
          </p:cNvPr>
          <p:cNvSpPr/>
          <p:nvPr userDrawn="1"/>
        </p:nvSpPr>
        <p:spPr>
          <a:xfrm>
            <a:off x="0" y="-1"/>
            <a:ext cx="9144000" cy="5143500"/>
          </a:xfrm>
          <a:prstGeom prst="rect">
            <a:avLst/>
          </a:prstGeom>
          <a:gradFill flip="none" rotWithShape="1">
            <a:gsLst>
              <a:gs pos="0">
                <a:schemeClr val="bg1"/>
              </a:gs>
              <a:gs pos="53000">
                <a:srgbClr val="040708"/>
              </a:gs>
              <a:gs pos="0">
                <a:srgbClr val="0A0D11"/>
              </a:gs>
              <a:gs pos="17000">
                <a:srgbClr val="1B20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9" name="Straight Connector 3">
            <a:extLst>
              <a:ext uri="{FF2B5EF4-FFF2-40B4-BE49-F238E27FC236}">
                <a16:creationId xmlns:a16="http://schemas.microsoft.com/office/drawing/2014/main" id="{BFD309F0-3FB1-764F-AFB2-AB07B41781E8}"/>
              </a:ext>
            </a:extLst>
          </p:cNvPr>
          <p:cNvCxnSpPr>
            <a:cxnSpLocks/>
          </p:cNvCxnSpPr>
          <p:nvPr userDrawn="1"/>
        </p:nvCxnSpPr>
        <p:spPr>
          <a:xfrm>
            <a:off x="7562281" y="4802206"/>
            <a:ext cx="0" cy="237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8">
            <a:extLst>
              <a:ext uri="{FF2B5EF4-FFF2-40B4-BE49-F238E27FC236}">
                <a16:creationId xmlns:a16="http://schemas.microsoft.com/office/drawing/2014/main" id="{CAACFE95-1EFB-FB4F-BF4E-AE16B24CBC7E}"/>
              </a:ext>
            </a:extLst>
          </p:cNvPr>
          <p:cNvSpPr txBox="1"/>
          <p:nvPr userDrawn="1"/>
        </p:nvSpPr>
        <p:spPr>
          <a:xfrm>
            <a:off x="7158834"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Meiryo" panose="020B0604030504040204" pitchFamily="34" charset="-128"/>
                <a:ea typeface="Meiryo" panose="020B0604030504040204" pitchFamily="34" charset="-128"/>
              </a:rPr>
              <a:pPr algn="r"/>
              <a:t>‹#›</a:t>
            </a:fld>
            <a:endParaRPr lang="en-US" sz="900" baseline="0" dirty="0">
              <a:solidFill>
                <a:schemeClr val="tx1"/>
              </a:solidFill>
              <a:latin typeface="Meiryo" panose="020B0604030504040204" pitchFamily="34" charset="-128"/>
              <a:ea typeface="Meiryo" panose="020B0604030504040204" pitchFamily="34" charset="-128"/>
            </a:endParaRPr>
          </a:p>
        </p:txBody>
      </p:sp>
      <p:sp>
        <p:nvSpPr>
          <p:cNvPr id="5" name="正方形/長方形 4">
            <a:extLst>
              <a:ext uri="{FF2B5EF4-FFF2-40B4-BE49-F238E27FC236}">
                <a16:creationId xmlns:a16="http://schemas.microsoft.com/office/drawing/2014/main" id="{555A9410-A97E-8445-8999-363E270989F1}"/>
              </a:ext>
            </a:extLst>
          </p:cNvPr>
          <p:cNvSpPr/>
          <p:nvPr userDrawn="1"/>
        </p:nvSpPr>
        <p:spPr>
          <a:xfrm>
            <a:off x="-1" y="266940"/>
            <a:ext cx="45721" cy="6614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25DBFF8C-AEFD-4900-99FA-4958557E5057}"/>
              </a:ext>
            </a:extLst>
          </p:cNvPr>
          <p:cNvSpPr txBox="1"/>
          <p:nvPr userDrawn="1"/>
        </p:nvSpPr>
        <p:spPr>
          <a:xfrm>
            <a:off x="363255" y="4813356"/>
            <a:ext cx="3734360"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15" name="図 14">
            <a:extLst>
              <a:ext uri="{FF2B5EF4-FFF2-40B4-BE49-F238E27FC236}">
                <a16:creationId xmlns:a16="http://schemas.microsoft.com/office/drawing/2014/main" id="{B0437AAA-9FD6-4D1A-9DDF-ACD35989118D}"/>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7564952" y="4764442"/>
            <a:ext cx="1127189" cy="346158"/>
          </a:xfrm>
          <a:prstGeom prst="rect">
            <a:avLst/>
          </a:prstGeom>
        </p:spPr>
      </p:pic>
      <p:sp>
        <p:nvSpPr>
          <p:cNvPr id="11" name="Content Placeholder 2">
            <a:extLst>
              <a:ext uri="{FF2B5EF4-FFF2-40B4-BE49-F238E27FC236}">
                <a16:creationId xmlns:a16="http://schemas.microsoft.com/office/drawing/2014/main" id="{490D89BC-9248-4EB7-8B48-998769B9182D}"/>
              </a:ext>
            </a:extLst>
          </p:cNvPr>
          <p:cNvSpPr>
            <a:spLocks noGrp="1"/>
          </p:cNvSpPr>
          <p:nvPr>
            <p:ph idx="1"/>
          </p:nvPr>
        </p:nvSpPr>
        <p:spPr>
          <a:xfrm>
            <a:off x="308186" y="884088"/>
            <a:ext cx="8531013" cy="3884937"/>
          </a:xfrm>
        </p:spPr>
        <p:txBody>
          <a:bodyPr>
            <a:normAutofit/>
          </a:bodyPr>
          <a:lstStyle>
            <a:lvl1pPr>
              <a:defRPr sz="2400">
                <a:latin typeface="游ゴシック" panose="020B0400000000000000" pitchFamily="50" charset="-128"/>
                <a:ea typeface="游ゴシック" panose="020B0400000000000000" pitchFamily="50" charset="-128"/>
              </a:defRPr>
            </a:lvl1pPr>
            <a:lvl2pPr>
              <a:defRPr sz="2000">
                <a:latin typeface="游ゴシック" panose="020B0400000000000000" pitchFamily="50" charset="-128"/>
                <a:ea typeface="游ゴシック" panose="020B0400000000000000" pitchFamily="50" charset="-128"/>
              </a:defRPr>
            </a:lvl2pPr>
            <a:lvl3pPr>
              <a:defRPr sz="1800">
                <a:latin typeface="游ゴシック" panose="020B0400000000000000" pitchFamily="50" charset="-128"/>
                <a:ea typeface="游ゴシック" panose="020B0400000000000000" pitchFamily="50" charset="-128"/>
              </a:defRPr>
            </a:lvl3pPr>
            <a:lvl4pPr>
              <a:defRPr sz="1600">
                <a:latin typeface="游ゴシック" panose="020B0400000000000000" pitchFamily="50" charset="-128"/>
                <a:ea typeface="游ゴシック" panose="020B0400000000000000" pitchFamily="50" charset="-128"/>
              </a:defRPr>
            </a:lvl4pPr>
            <a:lvl5pPr>
              <a:defRPr sz="16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3" name="タイトル 1">
            <a:extLst>
              <a:ext uri="{FF2B5EF4-FFF2-40B4-BE49-F238E27FC236}">
                <a16:creationId xmlns:a16="http://schemas.microsoft.com/office/drawing/2014/main" id="{A08BA7E8-5B70-46E3-83C7-B610537AC3F3}"/>
              </a:ext>
            </a:extLst>
          </p:cNvPr>
          <p:cNvSpPr>
            <a:spLocks noGrp="1"/>
          </p:cNvSpPr>
          <p:nvPr>
            <p:ph type="title"/>
          </p:nvPr>
        </p:nvSpPr>
        <p:spPr>
          <a:xfrm>
            <a:off x="311700" y="110331"/>
            <a:ext cx="8527499" cy="661432"/>
          </a:xfrm>
        </p:spPr>
        <p:txBody>
          <a:bodyPr anchor="b">
            <a:normAutofit/>
          </a:bodyPr>
          <a:lstStyle>
            <a:lvl1pPr algn="l">
              <a:defRPr sz="3200" b="1" baseline="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73538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Only_Blac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15D0BA2-65C7-A543-994D-AA3D7CDEDED8}"/>
              </a:ext>
            </a:extLst>
          </p:cNvPr>
          <p:cNvSpPr/>
          <p:nvPr userDrawn="1"/>
        </p:nvSpPr>
        <p:spPr>
          <a:xfrm>
            <a:off x="0" y="-1"/>
            <a:ext cx="9144000" cy="5143500"/>
          </a:xfrm>
          <a:prstGeom prst="rect">
            <a:avLst/>
          </a:prstGeom>
          <a:gradFill flip="none" rotWithShape="1">
            <a:gsLst>
              <a:gs pos="0">
                <a:schemeClr val="bg1"/>
              </a:gs>
              <a:gs pos="53000">
                <a:srgbClr val="040708"/>
              </a:gs>
              <a:gs pos="0">
                <a:srgbClr val="0A0D11"/>
              </a:gs>
              <a:gs pos="17000">
                <a:srgbClr val="1B20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10" name="TextBox 8">
            <a:extLst>
              <a:ext uri="{FF2B5EF4-FFF2-40B4-BE49-F238E27FC236}">
                <a16:creationId xmlns:a16="http://schemas.microsoft.com/office/drawing/2014/main" id="{C09FBE78-49CC-EC49-A6ED-03B3A8D7B7C8}"/>
              </a:ext>
            </a:extLst>
          </p:cNvPr>
          <p:cNvSpPr txBox="1"/>
          <p:nvPr userDrawn="1"/>
        </p:nvSpPr>
        <p:spPr>
          <a:xfrm>
            <a:off x="7158834"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Meiryo" panose="020B0604030504040204" pitchFamily="34" charset="-128"/>
                <a:ea typeface="Meiryo" panose="020B0604030504040204" pitchFamily="34" charset="-128"/>
              </a:rPr>
              <a:pPr algn="r"/>
              <a:t>‹#›</a:t>
            </a:fld>
            <a:endParaRPr lang="en-US" sz="900" baseline="0" dirty="0">
              <a:solidFill>
                <a:schemeClr val="tx1"/>
              </a:solidFill>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D0AAABF8-5AA1-5440-856B-C19DCE3A6B4B}"/>
              </a:ext>
            </a:extLst>
          </p:cNvPr>
          <p:cNvSpPr/>
          <p:nvPr userDrawn="1"/>
        </p:nvSpPr>
        <p:spPr>
          <a:xfrm>
            <a:off x="-1" y="266940"/>
            <a:ext cx="45721" cy="661432"/>
          </a:xfrm>
          <a:prstGeom prst="rect">
            <a:avLst/>
          </a:prstGeom>
          <a:solidFill>
            <a:srgbClr val="210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Straight Connector 3">
            <a:extLst>
              <a:ext uri="{FF2B5EF4-FFF2-40B4-BE49-F238E27FC236}">
                <a16:creationId xmlns:a16="http://schemas.microsoft.com/office/drawing/2014/main" id="{4E414C15-B2EB-5D4C-9B83-58524B8742A1}"/>
              </a:ext>
            </a:extLst>
          </p:cNvPr>
          <p:cNvCxnSpPr>
            <a:cxnSpLocks/>
          </p:cNvCxnSpPr>
          <p:nvPr userDrawn="1"/>
        </p:nvCxnSpPr>
        <p:spPr>
          <a:xfrm>
            <a:off x="7562281" y="4802206"/>
            <a:ext cx="0" cy="237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0C9A2DF2-F17D-414C-A2CE-CE9BDA44AC8A}"/>
              </a:ext>
            </a:extLst>
          </p:cNvPr>
          <p:cNvSpPr txBox="1"/>
          <p:nvPr userDrawn="1"/>
        </p:nvSpPr>
        <p:spPr>
          <a:xfrm>
            <a:off x="363255" y="4813356"/>
            <a:ext cx="3734360"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16" name="図 15">
            <a:extLst>
              <a:ext uri="{FF2B5EF4-FFF2-40B4-BE49-F238E27FC236}">
                <a16:creationId xmlns:a16="http://schemas.microsoft.com/office/drawing/2014/main" id="{490B3EAB-311F-4100-87C3-4595D5A65EEF}"/>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7564952" y="4764442"/>
            <a:ext cx="1127189" cy="346158"/>
          </a:xfrm>
          <a:prstGeom prst="rect">
            <a:avLst/>
          </a:prstGeom>
        </p:spPr>
      </p:pic>
      <p:sp>
        <p:nvSpPr>
          <p:cNvPr id="11" name="タイトル 1">
            <a:extLst>
              <a:ext uri="{FF2B5EF4-FFF2-40B4-BE49-F238E27FC236}">
                <a16:creationId xmlns:a16="http://schemas.microsoft.com/office/drawing/2014/main" id="{12BA1416-B8EF-4292-848C-742368B35561}"/>
              </a:ext>
            </a:extLst>
          </p:cNvPr>
          <p:cNvSpPr>
            <a:spLocks noGrp="1"/>
          </p:cNvSpPr>
          <p:nvPr>
            <p:ph type="title"/>
          </p:nvPr>
        </p:nvSpPr>
        <p:spPr>
          <a:xfrm>
            <a:off x="311700" y="110331"/>
            <a:ext cx="8527499" cy="661432"/>
          </a:xfrm>
        </p:spPr>
        <p:txBody>
          <a:bodyPr anchor="b">
            <a:normAutofit/>
          </a:bodyPr>
          <a:lstStyle>
            <a:lvl1pPr algn="l">
              <a:defRPr sz="3200" b="1" baseline="0">
                <a:latin typeface="游ゴシック" panose="020B0400000000000000" pitchFamily="50" charset="-128"/>
                <a:ea typeface="游ゴシック" panose="020B0400000000000000" pitchFamily="50" charset="-128"/>
              </a:defRPr>
            </a:lvl1pPr>
          </a:lstStyle>
          <a:p>
            <a:r>
              <a:rPr kumimoji="1" lang="ja-JP" altLang="en-US" dirty="0"/>
              <a:t>マスター タイトルの書式設定</a:t>
            </a:r>
          </a:p>
        </p:txBody>
      </p:sp>
    </p:spTree>
    <p:extLst>
      <p:ext uri="{BB962C8B-B14F-4D97-AF65-F5344CB8AC3E}">
        <p14:creationId xmlns:p14="http://schemas.microsoft.com/office/powerpoint/2010/main" val="336423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_Black">
    <p:spTree>
      <p:nvGrpSpPr>
        <p:cNvPr id="1" name=""/>
        <p:cNvGrpSpPr/>
        <p:nvPr/>
      </p:nvGrpSpPr>
      <p:grpSpPr>
        <a:xfrm>
          <a:off x="0" y="0"/>
          <a:ext cx="0" cy="0"/>
          <a:chOff x="0" y="0"/>
          <a:chExt cx="0" cy="0"/>
        </a:xfrm>
      </p:grpSpPr>
      <p:sp>
        <p:nvSpPr>
          <p:cNvPr id="12" name="Rectangle 12">
            <a:extLst>
              <a:ext uri="{FF2B5EF4-FFF2-40B4-BE49-F238E27FC236}">
                <a16:creationId xmlns:a16="http://schemas.microsoft.com/office/drawing/2014/main" id="{BACA5310-0F33-8C4F-8F13-E3D75CA2BAB1}"/>
              </a:ext>
            </a:extLst>
          </p:cNvPr>
          <p:cNvSpPr/>
          <p:nvPr userDrawn="1"/>
        </p:nvSpPr>
        <p:spPr>
          <a:xfrm>
            <a:off x="0" y="-1"/>
            <a:ext cx="9144000" cy="5143500"/>
          </a:xfrm>
          <a:prstGeom prst="rect">
            <a:avLst/>
          </a:prstGeom>
          <a:gradFill flip="none" rotWithShape="1">
            <a:gsLst>
              <a:gs pos="0">
                <a:schemeClr val="bg1"/>
              </a:gs>
              <a:gs pos="53000">
                <a:srgbClr val="040708"/>
              </a:gs>
              <a:gs pos="0">
                <a:srgbClr val="0A0D11"/>
              </a:gs>
              <a:gs pos="17000">
                <a:srgbClr val="1B2028"/>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cxnSp>
        <p:nvCxnSpPr>
          <p:cNvPr id="6" name="Straight Connector 3">
            <a:extLst>
              <a:ext uri="{FF2B5EF4-FFF2-40B4-BE49-F238E27FC236}">
                <a16:creationId xmlns:a16="http://schemas.microsoft.com/office/drawing/2014/main" id="{A6D8AA67-6527-AB46-9A2E-2E84EB5322A2}"/>
              </a:ext>
            </a:extLst>
          </p:cNvPr>
          <p:cNvCxnSpPr>
            <a:cxnSpLocks/>
          </p:cNvCxnSpPr>
          <p:nvPr userDrawn="1"/>
        </p:nvCxnSpPr>
        <p:spPr>
          <a:xfrm>
            <a:off x="7562281" y="4802206"/>
            <a:ext cx="0" cy="237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8">
            <a:extLst>
              <a:ext uri="{FF2B5EF4-FFF2-40B4-BE49-F238E27FC236}">
                <a16:creationId xmlns:a16="http://schemas.microsoft.com/office/drawing/2014/main" id="{31DF7F9E-52DB-C646-9102-579F80B625A4}"/>
              </a:ext>
            </a:extLst>
          </p:cNvPr>
          <p:cNvSpPr txBox="1"/>
          <p:nvPr userDrawn="1"/>
        </p:nvSpPr>
        <p:spPr>
          <a:xfrm>
            <a:off x="7158834"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Meiryo" panose="020B0604030504040204" pitchFamily="34" charset="-128"/>
                <a:ea typeface="Meiryo" panose="020B0604030504040204" pitchFamily="34" charset="-128"/>
              </a:rPr>
              <a:pPr algn="r"/>
              <a:t>‹#›</a:t>
            </a:fld>
            <a:endParaRPr lang="en-US" sz="900" baseline="0" dirty="0">
              <a:solidFill>
                <a:schemeClr val="tx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4E8DCCB-EC9C-4CC7-923F-54C452E1217F}"/>
              </a:ext>
            </a:extLst>
          </p:cNvPr>
          <p:cNvSpPr txBox="1"/>
          <p:nvPr userDrawn="1"/>
        </p:nvSpPr>
        <p:spPr>
          <a:xfrm>
            <a:off x="363255" y="4813356"/>
            <a:ext cx="3734360"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13" name="図 12">
            <a:extLst>
              <a:ext uri="{FF2B5EF4-FFF2-40B4-BE49-F238E27FC236}">
                <a16:creationId xmlns:a16="http://schemas.microsoft.com/office/drawing/2014/main" id="{695FB027-1FCD-4B20-BF36-E89DE4050CAC}"/>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7564952" y="4764442"/>
            <a:ext cx="1127189" cy="346158"/>
          </a:xfrm>
          <a:prstGeom prst="rect">
            <a:avLst/>
          </a:prstGeom>
        </p:spPr>
      </p:pic>
    </p:spTree>
    <p:extLst>
      <p:ext uri="{BB962C8B-B14F-4D97-AF65-F5344CB8AC3E}">
        <p14:creationId xmlns:p14="http://schemas.microsoft.com/office/powerpoint/2010/main" val="280559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_Slide_Black_1">
    <p:spTree>
      <p:nvGrpSpPr>
        <p:cNvPr id="1" name=""/>
        <p:cNvGrpSpPr/>
        <p:nvPr/>
      </p:nvGrpSpPr>
      <p:grpSpPr>
        <a:xfrm>
          <a:off x="0" y="0"/>
          <a:ext cx="0" cy="0"/>
          <a:chOff x="0" y="0"/>
          <a:chExt cx="0" cy="0"/>
        </a:xfrm>
      </p:grpSpPr>
      <p:pic>
        <p:nvPicPr>
          <p:cNvPr id="12" name="図 11" descr="暗い, 座る, 光, 小さい が含まれている画像&#10;&#10;自動的に生成された説明">
            <a:extLst>
              <a:ext uri="{FF2B5EF4-FFF2-40B4-BE49-F238E27FC236}">
                <a16:creationId xmlns:a16="http://schemas.microsoft.com/office/drawing/2014/main" id="{A27F6A91-DA1B-BD49-B266-E0D29B223F00}"/>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flipH="1">
            <a:off x="0" y="0"/>
            <a:ext cx="9144000" cy="5143500"/>
          </a:xfrm>
          <a:prstGeom prst="rect">
            <a:avLst/>
          </a:prstGeom>
          <a:effectLst>
            <a:softEdge rad="0"/>
          </a:effectLst>
        </p:spPr>
      </p:pic>
      <p:sp>
        <p:nvSpPr>
          <p:cNvPr id="11" name="テキスト プレースホルダー 8">
            <a:extLst>
              <a:ext uri="{FF2B5EF4-FFF2-40B4-BE49-F238E27FC236}">
                <a16:creationId xmlns:a16="http://schemas.microsoft.com/office/drawing/2014/main" id="{915EB062-389F-F341-828A-4ED4B548FE1A}"/>
              </a:ext>
            </a:extLst>
          </p:cNvPr>
          <p:cNvSpPr>
            <a:spLocks noGrp="1"/>
          </p:cNvSpPr>
          <p:nvPr>
            <p:ph type="body" sz="quarter" idx="12" hasCustomPrompt="1"/>
          </p:nvPr>
        </p:nvSpPr>
        <p:spPr>
          <a:xfrm>
            <a:off x="249900" y="1939233"/>
            <a:ext cx="4520134" cy="1248271"/>
          </a:xfrm>
        </p:spPr>
        <p:txBody>
          <a:bodyPr anchor="t">
            <a:normAutofit/>
          </a:bodyPr>
          <a:lstStyle>
            <a:lvl1pPr marL="4763" indent="0" algn="l">
              <a:buNone/>
              <a:tabLst/>
              <a:defRPr sz="2800">
                <a:solidFill>
                  <a:schemeClr val="tx1"/>
                </a:solidFill>
              </a:defRPr>
            </a:lvl1pPr>
          </a:lstStyle>
          <a:p>
            <a:pPr lvl="0"/>
            <a:r>
              <a:rPr kumimoji="1" lang="ja-JP" altLang="en-US"/>
              <a:t>タイトル</a:t>
            </a:r>
          </a:p>
        </p:txBody>
      </p:sp>
      <p:cxnSp>
        <p:nvCxnSpPr>
          <p:cNvPr id="13" name="直線コネクタ 12">
            <a:extLst>
              <a:ext uri="{FF2B5EF4-FFF2-40B4-BE49-F238E27FC236}">
                <a16:creationId xmlns:a16="http://schemas.microsoft.com/office/drawing/2014/main" id="{36B5BAC3-C371-1949-9A74-231B3A43A123}"/>
              </a:ext>
            </a:extLst>
          </p:cNvPr>
          <p:cNvCxnSpPr>
            <a:cxnSpLocks/>
          </p:cNvCxnSpPr>
          <p:nvPr userDrawn="1"/>
        </p:nvCxnSpPr>
        <p:spPr>
          <a:xfrm>
            <a:off x="385565" y="4799182"/>
            <a:ext cx="8372871" cy="0"/>
          </a:xfrm>
          <a:prstGeom prst="line">
            <a:avLst/>
          </a:prstGeom>
          <a:ln w="15875">
            <a:solidFill>
              <a:srgbClr val="2104CC"/>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E6040188-C133-40D3-9C2E-C5893A21D7FC}"/>
              </a:ext>
            </a:extLst>
          </p:cNvPr>
          <p:cNvSpPr txBox="1"/>
          <p:nvPr userDrawn="1"/>
        </p:nvSpPr>
        <p:spPr>
          <a:xfrm>
            <a:off x="324041" y="4813356"/>
            <a:ext cx="3422092"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©2022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9" name="図 8">
            <a:extLst>
              <a:ext uri="{FF2B5EF4-FFF2-40B4-BE49-F238E27FC236}">
                <a16:creationId xmlns:a16="http://schemas.microsoft.com/office/drawing/2014/main" id="{050AD14C-D161-44C6-9EE2-D4D2EF2F7970}"/>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554243" y="4006430"/>
            <a:ext cx="1912807" cy="626896"/>
          </a:xfrm>
          <a:prstGeom prst="rect">
            <a:avLst/>
          </a:prstGeom>
        </p:spPr>
      </p:pic>
    </p:spTree>
    <p:extLst>
      <p:ext uri="{BB962C8B-B14F-4D97-AF65-F5344CB8AC3E}">
        <p14:creationId xmlns:p14="http://schemas.microsoft.com/office/powerpoint/2010/main" val="1828791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_Slide_Black_2">
    <p:spTree>
      <p:nvGrpSpPr>
        <p:cNvPr id="1" name=""/>
        <p:cNvGrpSpPr/>
        <p:nvPr/>
      </p:nvGrpSpPr>
      <p:grpSpPr>
        <a:xfrm>
          <a:off x="0" y="0"/>
          <a:ext cx="0" cy="0"/>
          <a:chOff x="0" y="0"/>
          <a:chExt cx="0" cy="0"/>
        </a:xfrm>
      </p:grpSpPr>
      <p:pic>
        <p:nvPicPr>
          <p:cNvPr id="2" name="図 1" descr="暗い, 座る, 光, 閉じる が含まれている画像&#10;&#10;自動的に生成された説明">
            <a:extLst>
              <a:ext uri="{FF2B5EF4-FFF2-40B4-BE49-F238E27FC236}">
                <a16:creationId xmlns:a16="http://schemas.microsoft.com/office/drawing/2014/main" id="{12C0A429-9B0B-9341-AC48-BBED7F5E78C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9144000" cy="5143501"/>
          </a:xfrm>
          <a:prstGeom prst="rect">
            <a:avLst/>
          </a:prstGeom>
        </p:spPr>
      </p:pic>
      <p:cxnSp>
        <p:nvCxnSpPr>
          <p:cNvPr id="3" name="直線コネクタ 2">
            <a:extLst>
              <a:ext uri="{FF2B5EF4-FFF2-40B4-BE49-F238E27FC236}">
                <a16:creationId xmlns:a16="http://schemas.microsoft.com/office/drawing/2014/main" id="{4E7B4B89-8846-8B47-9EB8-4DABFA81F076}"/>
              </a:ext>
            </a:extLst>
          </p:cNvPr>
          <p:cNvCxnSpPr>
            <a:cxnSpLocks/>
          </p:cNvCxnSpPr>
          <p:nvPr userDrawn="1"/>
        </p:nvCxnSpPr>
        <p:spPr>
          <a:xfrm>
            <a:off x="385565" y="4799182"/>
            <a:ext cx="8372871" cy="0"/>
          </a:xfrm>
          <a:prstGeom prst="line">
            <a:avLst/>
          </a:prstGeom>
          <a:ln w="15875">
            <a:solidFill>
              <a:srgbClr val="2104CC"/>
            </a:solidFill>
          </a:ln>
        </p:spPr>
        <p:style>
          <a:lnRef idx="1">
            <a:schemeClr val="accent1"/>
          </a:lnRef>
          <a:fillRef idx="0">
            <a:schemeClr val="accent1"/>
          </a:fillRef>
          <a:effectRef idx="0">
            <a:schemeClr val="accent1"/>
          </a:effectRef>
          <a:fontRef idx="minor">
            <a:schemeClr val="tx1"/>
          </a:fontRef>
        </p:style>
      </p:cxnSp>
      <p:sp>
        <p:nvSpPr>
          <p:cNvPr id="11" name="テキスト プレースホルダー 8">
            <a:extLst>
              <a:ext uri="{FF2B5EF4-FFF2-40B4-BE49-F238E27FC236}">
                <a16:creationId xmlns:a16="http://schemas.microsoft.com/office/drawing/2014/main" id="{915EB062-389F-F341-828A-4ED4B548FE1A}"/>
              </a:ext>
            </a:extLst>
          </p:cNvPr>
          <p:cNvSpPr>
            <a:spLocks noGrp="1"/>
          </p:cNvSpPr>
          <p:nvPr>
            <p:ph type="body" sz="quarter" idx="12" hasCustomPrompt="1"/>
          </p:nvPr>
        </p:nvSpPr>
        <p:spPr>
          <a:xfrm>
            <a:off x="4316507" y="1939233"/>
            <a:ext cx="4520134" cy="1248271"/>
          </a:xfrm>
        </p:spPr>
        <p:txBody>
          <a:bodyPr anchor="t">
            <a:normAutofit/>
          </a:bodyPr>
          <a:lstStyle>
            <a:lvl1pPr marL="4763" indent="0" algn="r">
              <a:buNone/>
              <a:tabLst/>
              <a:defRPr sz="2800">
                <a:solidFill>
                  <a:schemeClr val="tx1"/>
                </a:solidFill>
              </a:defRPr>
            </a:lvl1pPr>
          </a:lstStyle>
          <a:p>
            <a:pPr lvl="0"/>
            <a:r>
              <a:rPr kumimoji="1" lang="ja-JP" altLang="en-US"/>
              <a:t>タイトル</a:t>
            </a:r>
          </a:p>
        </p:txBody>
      </p:sp>
      <p:sp>
        <p:nvSpPr>
          <p:cNvPr id="8" name="テキスト ボックス 7">
            <a:extLst>
              <a:ext uri="{FF2B5EF4-FFF2-40B4-BE49-F238E27FC236}">
                <a16:creationId xmlns:a16="http://schemas.microsoft.com/office/drawing/2014/main" id="{0B1A1CD6-F2D8-4665-A50B-B0A8E3EDD2E7}"/>
              </a:ext>
            </a:extLst>
          </p:cNvPr>
          <p:cNvSpPr txBox="1"/>
          <p:nvPr userDrawn="1"/>
        </p:nvSpPr>
        <p:spPr>
          <a:xfrm>
            <a:off x="6845629" y="4863619"/>
            <a:ext cx="2056146"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10" name="図 9">
            <a:extLst>
              <a:ext uri="{FF2B5EF4-FFF2-40B4-BE49-F238E27FC236}">
                <a16:creationId xmlns:a16="http://schemas.microsoft.com/office/drawing/2014/main" id="{79C25ED0-98C0-480D-98CC-E920B9AFDBA3}"/>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6845629" y="4030998"/>
            <a:ext cx="1912807" cy="626896"/>
          </a:xfrm>
          <a:prstGeom prst="rect">
            <a:avLst/>
          </a:prstGeom>
        </p:spPr>
      </p:pic>
    </p:spTree>
    <p:extLst>
      <p:ext uri="{BB962C8B-B14F-4D97-AF65-F5344CB8AC3E}">
        <p14:creationId xmlns:p14="http://schemas.microsoft.com/office/powerpoint/2010/main" val="353770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ransition_Slide_Black_3">
    <p:spTree>
      <p:nvGrpSpPr>
        <p:cNvPr id="1" name=""/>
        <p:cNvGrpSpPr/>
        <p:nvPr/>
      </p:nvGrpSpPr>
      <p:grpSpPr>
        <a:xfrm>
          <a:off x="0" y="0"/>
          <a:ext cx="0" cy="0"/>
          <a:chOff x="0" y="0"/>
          <a:chExt cx="0" cy="0"/>
        </a:xfrm>
      </p:grpSpPr>
      <p:pic>
        <p:nvPicPr>
          <p:cNvPr id="13" name="図 12" descr="暗い, 持つ, 座る, 男 が含まれている画像&#10;&#10;自動的に生成された説明">
            <a:extLst>
              <a:ext uri="{FF2B5EF4-FFF2-40B4-BE49-F238E27FC236}">
                <a16:creationId xmlns:a16="http://schemas.microsoft.com/office/drawing/2014/main" id="{4E16BA05-E08F-2646-BD37-D76DF8DF278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1" name="テキスト プレースホルダー 8">
            <a:extLst>
              <a:ext uri="{FF2B5EF4-FFF2-40B4-BE49-F238E27FC236}">
                <a16:creationId xmlns:a16="http://schemas.microsoft.com/office/drawing/2014/main" id="{915EB062-389F-F341-828A-4ED4B548FE1A}"/>
              </a:ext>
            </a:extLst>
          </p:cNvPr>
          <p:cNvSpPr>
            <a:spLocks noGrp="1"/>
          </p:cNvSpPr>
          <p:nvPr>
            <p:ph type="body" sz="quarter" idx="12" hasCustomPrompt="1"/>
          </p:nvPr>
        </p:nvSpPr>
        <p:spPr>
          <a:xfrm>
            <a:off x="432000" y="1939233"/>
            <a:ext cx="4520134" cy="1248271"/>
          </a:xfrm>
        </p:spPr>
        <p:txBody>
          <a:bodyPr anchor="t">
            <a:normAutofit/>
          </a:bodyPr>
          <a:lstStyle>
            <a:lvl1pPr marL="4763" indent="0" algn="l">
              <a:buNone/>
              <a:tabLst/>
              <a:defRPr sz="2800">
                <a:solidFill>
                  <a:schemeClr val="tx1"/>
                </a:solidFill>
              </a:defRPr>
            </a:lvl1pPr>
          </a:lstStyle>
          <a:p>
            <a:pPr lvl="0"/>
            <a:r>
              <a:rPr kumimoji="1" lang="ja-JP" altLang="en-US"/>
              <a:t>タイトル</a:t>
            </a:r>
          </a:p>
        </p:txBody>
      </p:sp>
      <p:cxnSp>
        <p:nvCxnSpPr>
          <p:cNvPr id="12" name="直線コネクタ 11">
            <a:extLst>
              <a:ext uri="{FF2B5EF4-FFF2-40B4-BE49-F238E27FC236}">
                <a16:creationId xmlns:a16="http://schemas.microsoft.com/office/drawing/2014/main" id="{E01EA161-8C7C-DB4A-8414-A4FE9DECEEFF}"/>
              </a:ext>
            </a:extLst>
          </p:cNvPr>
          <p:cNvCxnSpPr>
            <a:cxnSpLocks/>
          </p:cNvCxnSpPr>
          <p:nvPr userDrawn="1"/>
        </p:nvCxnSpPr>
        <p:spPr>
          <a:xfrm>
            <a:off x="385565" y="4799182"/>
            <a:ext cx="8372871" cy="0"/>
          </a:xfrm>
          <a:prstGeom prst="line">
            <a:avLst/>
          </a:prstGeom>
          <a:ln w="15875">
            <a:solidFill>
              <a:srgbClr val="2104CC"/>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48D4322D-AF3D-4CB1-87A5-DBB612B6CDF4}"/>
              </a:ext>
            </a:extLst>
          </p:cNvPr>
          <p:cNvSpPr txBox="1"/>
          <p:nvPr userDrawn="1"/>
        </p:nvSpPr>
        <p:spPr>
          <a:xfrm>
            <a:off x="324041" y="4813356"/>
            <a:ext cx="3422092"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9" name="図 8">
            <a:extLst>
              <a:ext uri="{FF2B5EF4-FFF2-40B4-BE49-F238E27FC236}">
                <a16:creationId xmlns:a16="http://schemas.microsoft.com/office/drawing/2014/main" id="{620D7B06-DB9B-4F53-98B6-97BC090FFA9B}"/>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554243" y="4006430"/>
            <a:ext cx="1912807" cy="626896"/>
          </a:xfrm>
          <a:prstGeom prst="rect">
            <a:avLst/>
          </a:prstGeom>
        </p:spPr>
      </p:pic>
    </p:spTree>
    <p:extLst>
      <p:ext uri="{BB962C8B-B14F-4D97-AF65-F5344CB8AC3E}">
        <p14:creationId xmlns:p14="http://schemas.microsoft.com/office/powerpoint/2010/main" val="256190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amp;_Contents_White">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A9117AE8-E894-0145-98FF-BC0BA91C918D}"/>
              </a:ext>
            </a:extLst>
          </p:cNvPr>
          <p:cNvSpPr>
            <a:spLocks noGrp="1"/>
          </p:cNvSpPr>
          <p:nvPr>
            <p:ph idx="1"/>
          </p:nvPr>
        </p:nvSpPr>
        <p:spPr>
          <a:xfrm>
            <a:off x="308186" y="884088"/>
            <a:ext cx="8531013" cy="3884937"/>
          </a:xfrm>
        </p:spPr>
        <p:txBody>
          <a:bodyPr>
            <a:normAutofit/>
          </a:bodyPr>
          <a:lstStyle>
            <a:lvl1pPr>
              <a:defRPr sz="2400">
                <a:latin typeface="游ゴシック" panose="020B0400000000000000" pitchFamily="50" charset="-128"/>
                <a:ea typeface="游ゴシック" panose="020B0400000000000000" pitchFamily="50" charset="-128"/>
              </a:defRPr>
            </a:lvl1pPr>
            <a:lvl2pPr>
              <a:defRPr sz="2000">
                <a:latin typeface="游ゴシック" panose="020B0400000000000000" pitchFamily="50" charset="-128"/>
                <a:ea typeface="游ゴシック" panose="020B0400000000000000" pitchFamily="50" charset="-128"/>
              </a:defRPr>
            </a:lvl2pPr>
            <a:lvl3pPr>
              <a:defRPr sz="1800">
                <a:latin typeface="游ゴシック" panose="020B0400000000000000" pitchFamily="50" charset="-128"/>
                <a:ea typeface="游ゴシック" panose="020B0400000000000000" pitchFamily="50" charset="-128"/>
              </a:defRPr>
            </a:lvl3pPr>
            <a:lvl4pPr>
              <a:defRPr sz="1600">
                <a:latin typeface="游ゴシック" panose="020B0400000000000000" pitchFamily="50" charset="-128"/>
                <a:ea typeface="游ゴシック" panose="020B0400000000000000" pitchFamily="50" charset="-128"/>
              </a:defRPr>
            </a:lvl4pPr>
            <a:lvl5pPr>
              <a:defRPr sz="1600">
                <a:latin typeface="游ゴシック" panose="020B0400000000000000" pitchFamily="50" charset="-128"/>
                <a:ea typeface="游ゴシック" panose="020B0400000000000000" pitchFamily="50" charset="-128"/>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1" name="タイトル 1">
            <a:extLst>
              <a:ext uri="{FF2B5EF4-FFF2-40B4-BE49-F238E27FC236}">
                <a16:creationId xmlns:a16="http://schemas.microsoft.com/office/drawing/2014/main" id="{1F5E352F-DDA1-F543-8947-66ABC741F54C}"/>
              </a:ext>
            </a:extLst>
          </p:cNvPr>
          <p:cNvSpPr>
            <a:spLocks noGrp="1"/>
          </p:cNvSpPr>
          <p:nvPr>
            <p:ph type="title"/>
          </p:nvPr>
        </p:nvSpPr>
        <p:spPr>
          <a:xfrm>
            <a:off x="311700" y="110331"/>
            <a:ext cx="8527499" cy="661432"/>
          </a:xfrm>
        </p:spPr>
        <p:txBody>
          <a:bodyPr anchor="b">
            <a:normAutofit/>
          </a:bodyPr>
          <a:lstStyle>
            <a:lvl1pPr algn="l">
              <a:defRPr sz="3200" b="1" baseline="0">
                <a:latin typeface="游ゴシック" panose="020B0400000000000000" pitchFamily="50" charset="-128"/>
                <a:ea typeface="游ゴシック" panose="020B0400000000000000" pitchFamily="50" charset="-128"/>
              </a:defRPr>
            </a:lvl1pPr>
          </a:lstStyle>
          <a:p>
            <a:r>
              <a:rPr kumimoji="1" lang="ja-JP" altLang="en-US"/>
              <a:t>マスター タイトルの書式設定</a:t>
            </a:r>
            <a:endParaRPr kumimoji="1" lang="ja-JP" altLang="en-US" dirty="0"/>
          </a:p>
        </p:txBody>
      </p:sp>
      <p:sp>
        <p:nvSpPr>
          <p:cNvPr id="4" name="正方形/長方形 3">
            <a:extLst>
              <a:ext uri="{FF2B5EF4-FFF2-40B4-BE49-F238E27FC236}">
                <a16:creationId xmlns:a16="http://schemas.microsoft.com/office/drawing/2014/main" id="{0CF9593C-E032-9444-ACE6-8E68C295045F}"/>
              </a:ext>
            </a:extLst>
          </p:cNvPr>
          <p:cNvSpPr/>
          <p:nvPr userDrawn="1"/>
        </p:nvSpPr>
        <p:spPr>
          <a:xfrm>
            <a:off x="-1" y="266940"/>
            <a:ext cx="45721" cy="661432"/>
          </a:xfrm>
          <a:prstGeom prst="rect">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33129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Only_White">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id="{E46EF28E-D6A4-3842-9621-FCA1A1E8C04A}"/>
              </a:ext>
            </a:extLst>
          </p:cNvPr>
          <p:cNvSpPr>
            <a:spLocks noGrp="1"/>
          </p:cNvSpPr>
          <p:nvPr>
            <p:ph type="title"/>
          </p:nvPr>
        </p:nvSpPr>
        <p:spPr>
          <a:xfrm>
            <a:off x="311699" y="114199"/>
            <a:ext cx="8527499" cy="661432"/>
          </a:xfrm>
        </p:spPr>
        <p:txBody>
          <a:bodyPr anchor="b">
            <a:normAutofit/>
          </a:bodyPr>
          <a:lstStyle>
            <a:lvl1pPr algn="l">
              <a:defRPr sz="3200" b="1" baseline="0">
                <a:latin typeface="游ゴシック" panose="020B0400000000000000" pitchFamily="50" charset="-128"/>
                <a:ea typeface="游ゴシック" panose="020B0400000000000000" pitchFamily="50" charset="-128"/>
              </a:defRPr>
            </a:lvl1pPr>
          </a:lstStyle>
          <a:p>
            <a:r>
              <a:rPr kumimoji="1" lang="ja-JP" altLang="en-US"/>
              <a:t>マスター タイトルの書式設定</a:t>
            </a:r>
            <a:endParaRPr kumimoji="1" lang="ja-JP" altLang="en-US" dirty="0"/>
          </a:p>
        </p:txBody>
      </p:sp>
      <p:sp>
        <p:nvSpPr>
          <p:cNvPr id="3" name="正方形/長方形 2">
            <a:extLst>
              <a:ext uri="{FF2B5EF4-FFF2-40B4-BE49-F238E27FC236}">
                <a16:creationId xmlns:a16="http://schemas.microsoft.com/office/drawing/2014/main" id="{F5BF63EE-3D2A-434E-97E4-D66D6BB411DA}"/>
              </a:ext>
            </a:extLst>
          </p:cNvPr>
          <p:cNvSpPr/>
          <p:nvPr userDrawn="1"/>
        </p:nvSpPr>
        <p:spPr>
          <a:xfrm>
            <a:off x="-1" y="260761"/>
            <a:ext cx="45721" cy="661432"/>
          </a:xfrm>
          <a:prstGeom prst="rect">
            <a:avLst/>
          </a:prstGeom>
          <a:solidFill>
            <a:srgbClr val="2104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13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0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ansition_Slide_White_1">
    <p:spTree>
      <p:nvGrpSpPr>
        <p:cNvPr id="1" name=""/>
        <p:cNvGrpSpPr/>
        <p:nvPr/>
      </p:nvGrpSpPr>
      <p:grpSpPr>
        <a:xfrm>
          <a:off x="0" y="0"/>
          <a:ext cx="0" cy="0"/>
          <a:chOff x="0" y="0"/>
          <a:chExt cx="0" cy="0"/>
        </a:xfrm>
      </p:grpSpPr>
      <p:pic>
        <p:nvPicPr>
          <p:cNvPr id="2" name="図 1" descr="雨 が含まれている画像&#10;&#10;自動的に生成された説明">
            <a:extLst>
              <a:ext uri="{FF2B5EF4-FFF2-40B4-BE49-F238E27FC236}">
                <a16:creationId xmlns:a16="http://schemas.microsoft.com/office/drawing/2014/main" id="{EE658346-6FA4-5D40-BF58-504D3A087DC2}"/>
              </a:ext>
            </a:extLst>
          </p:cNvPr>
          <p:cNvPicPr>
            <a:picLocks noChangeAspect="1"/>
          </p:cNvPicPr>
          <p:nvPr userDrawn="1"/>
        </p:nvPicPr>
        <p:blipFill rotWithShape="1">
          <a:blip r:embed="rId2" cstate="print">
            <a:alphaModFix amt="49000"/>
            <a:extLst>
              <a:ext uri="{28A0092B-C50C-407E-A947-70E740481C1C}">
                <a14:useLocalDpi xmlns:a14="http://schemas.microsoft.com/office/drawing/2010/main"/>
              </a:ext>
            </a:extLst>
          </a:blip>
          <a:srcRect/>
          <a:stretch/>
        </p:blipFill>
        <p:spPr>
          <a:xfrm>
            <a:off x="0" y="0"/>
            <a:ext cx="6964908" cy="5143500"/>
          </a:xfrm>
          <a:prstGeom prst="rect">
            <a:avLst/>
          </a:prstGeom>
        </p:spPr>
      </p:pic>
      <p:sp>
        <p:nvSpPr>
          <p:cNvPr id="9" name="正方形/長方形 8">
            <a:extLst>
              <a:ext uri="{FF2B5EF4-FFF2-40B4-BE49-F238E27FC236}">
                <a16:creationId xmlns:a16="http://schemas.microsoft.com/office/drawing/2014/main" id="{327D13F8-D0B1-484C-B558-4900B63E35FA}"/>
              </a:ext>
            </a:extLst>
          </p:cNvPr>
          <p:cNvSpPr/>
          <p:nvPr userDrawn="1"/>
        </p:nvSpPr>
        <p:spPr>
          <a:xfrm>
            <a:off x="7067390" y="4560020"/>
            <a:ext cx="2076609" cy="591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プレースホルダー 8">
            <a:extLst>
              <a:ext uri="{FF2B5EF4-FFF2-40B4-BE49-F238E27FC236}">
                <a16:creationId xmlns:a16="http://schemas.microsoft.com/office/drawing/2014/main" id="{D7AEA972-E4E6-3247-B110-0009FC0AD73B}"/>
              </a:ext>
            </a:extLst>
          </p:cNvPr>
          <p:cNvSpPr>
            <a:spLocks noGrp="1"/>
          </p:cNvSpPr>
          <p:nvPr>
            <p:ph type="body" sz="quarter" idx="12" hasCustomPrompt="1"/>
          </p:nvPr>
        </p:nvSpPr>
        <p:spPr>
          <a:xfrm>
            <a:off x="4316507" y="1939233"/>
            <a:ext cx="4520134" cy="1248271"/>
          </a:xfrm>
        </p:spPr>
        <p:txBody>
          <a:bodyPr anchor="t">
            <a:normAutofit/>
          </a:bodyPr>
          <a:lstStyle>
            <a:lvl1pPr marL="4763" indent="0" algn="r">
              <a:buNone/>
              <a:tabLst/>
              <a:defRPr sz="2800"/>
            </a:lvl1pPr>
          </a:lstStyle>
          <a:p>
            <a:pPr lvl="0"/>
            <a:r>
              <a:rPr kumimoji="1" lang="ja-JP" altLang="en-US"/>
              <a:t>タイトル</a:t>
            </a:r>
          </a:p>
        </p:txBody>
      </p:sp>
      <p:sp>
        <p:nvSpPr>
          <p:cNvPr id="12" name="TextBox 8">
            <a:extLst>
              <a:ext uri="{FF2B5EF4-FFF2-40B4-BE49-F238E27FC236}">
                <a16:creationId xmlns:a16="http://schemas.microsoft.com/office/drawing/2014/main" id="{563049EC-9522-F74F-8821-CAAB9BA70C1C}"/>
              </a:ext>
            </a:extLst>
          </p:cNvPr>
          <p:cNvSpPr txBox="1"/>
          <p:nvPr userDrawn="1"/>
        </p:nvSpPr>
        <p:spPr>
          <a:xfrm>
            <a:off x="8561155"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Meiryo" panose="020B0604030504040204" pitchFamily="34" charset="-128"/>
                <a:ea typeface="Meiryo" panose="020B0604030504040204" pitchFamily="34" charset="-128"/>
              </a:rPr>
              <a:pPr algn="r"/>
              <a:t>‹#›</a:t>
            </a:fld>
            <a:endParaRPr lang="en-US" sz="900" baseline="0" dirty="0">
              <a:solidFill>
                <a:schemeClr val="tx1"/>
              </a:solidFill>
              <a:latin typeface="Meiryo" panose="020B0604030504040204" pitchFamily="34" charset="-128"/>
              <a:ea typeface="Meiryo" panose="020B0604030504040204" pitchFamily="34" charset="-128"/>
            </a:endParaRPr>
          </a:p>
        </p:txBody>
      </p:sp>
      <p:pic>
        <p:nvPicPr>
          <p:cNvPr id="3" name="Picture 4" descr="SingleID 中小企業向けクラウド認証サービス">
            <a:extLst>
              <a:ext uri="{FF2B5EF4-FFF2-40B4-BE49-F238E27FC236}">
                <a16:creationId xmlns:a16="http://schemas.microsoft.com/office/drawing/2014/main" id="{B491CCE7-4031-C593-976C-21C5E38BB06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468521" y="3333246"/>
            <a:ext cx="2368120" cy="83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40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_Slide_White_2">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F2680EBE-1F94-0A43-B8C9-0FF97F7F2011}"/>
              </a:ext>
            </a:extLst>
          </p:cNvPr>
          <p:cNvPicPr>
            <a:picLocks noChangeAspect="1"/>
          </p:cNvPicPr>
          <p:nvPr userDrawn="1"/>
        </p:nvPicPr>
        <p:blipFill rotWithShape="1">
          <a:blip r:embed="rId2" cstate="print">
            <a:alphaModFix amt="57000"/>
            <a:extLst>
              <a:ext uri="{28A0092B-C50C-407E-A947-70E740481C1C}">
                <a14:useLocalDpi xmlns:a14="http://schemas.microsoft.com/office/drawing/2010/main"/>
              </a:ext>
            </a:extLst>
          </a:blip>
          <a:srcRect/>
          <a:stretch/>
        </p:blipFill>
        <p:spPr>
          <a:xfrm>
            <a:off x="0" y="0"/>
            <a:ext cx="9144000" cy="5058822"/>
          </a:xfrm>
          <a:prstGeom prst="rect">
            <a:avLst/>
          </a:prstGeom>
        </p:spPr>
      </p:pic>
      <p:sp>
        <p:nvSpPr>
          <p:cNvPr id="12" name="正方形/長方形 11">
            <a:extLst>
              <a:ext uri="{FF2B5EF4-FFF2-40B4-BE49-F238E27FC236}">
                <a16:creationId xmlns:a16="http://schemas.microsoft.com/office/drawing/2014/main" id="{F23F8DBF-86B7-5447-96AE-F10EC752E786}"/>
              </a:ext>
            </a:extLst>
          </p:cNvPr>
          <p:cNvSpPr/>
          <p:nvPr userDrawn="1"/>
        </p:nvSpPr>
        <p:spPr>
          <a:xfrm>
            <a:off x="7067390" y="4560020"/>
            <a:ext cx="2076609" cy="591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テキスト プレースホルダー 8">
            <a:extLst>
              <a:ext uri="{FF2B5EF4-FFF2-40B4-BE49-F238E27FC236}">
                <a16:creationId xmlns:a16="http://schemas.microsoft.com/office/drawing/2014/main" id="{291A9038-A306-E44C-B2EC-77F02456919C}"/>
              </a:ext>
            </a:extLst>
          </p:cNvPr>
          <p:cNvSpPr>
            <a:spLocks noGrp="1"/>
          </p:cNvSpPr>
          <p:nvPr>
            <p:ph type="body" sz="quarter" idx="12" hasCustomPrompt="1"/>
          </p:nvPr>
        </p:nvSpPr>
        <p:spPr>
          <a:xfrm>
            <a:off x="432000" y="1939233"/>
            <a:ext cx="4520134" cy="1248271"/>
          </a:xfrm>
        </p:spPr>
        <p:txBody>
          <a:bodyPr anchor="t">
            <a:normAutofit/>
          </a:bodyPr>
          <a:lstStyle>
            <a:lvl1pPr marL="4763" indent="0" algn="l">
              <a:buNone/>
              <a:tabLst/>
              <a:defRPr sz="2800"/>
            </a:lvl1pPr>
          </a:lstStyle>
          <a:p>
            <a:pPr lvl="0"/>
            <a:r>
              <a:rPr kumimoji="1" lang="ja-JP" altLang="en-US"/>
              <a:t>タイトル</a:t>
            </a:r>
          </a:p>
        </p:txBody>
      </p:sp>
      <p:sp>
        <p:nvSpPr>
          <p:cNvPr id="15" name="TextBox 8">
            <a:extLst>
              <a:ext uri="{FF2B5EF4-FFF2-40B4-BE49-F238E27FC236}">
                <a16:creationId xmlns:a16="http://schemas.microsoft.com/office/drawing/2014/main" id="{C34F26F6-77E9-6C40-BE2C-13EFFE29D74E}"/>
              </a:ext>
            </a:extLst>
          </p:cNvPr>
          <p:cNvSpPr txBox="1"/>
          <p:nvPr userDrawn="1"/>
        </p:nvSpPr>
        <p:spPr>
          <a:xfrm>
            <a:off x="8561155"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Meiryo" panose="020B0604030504040204" pitchFamily="34" charset="-128"/>
                <a:ea typeface="Meiryo" panose="020B0604030504040204" pitchFamily="34" charset="-128"/>
              </a:rPr>
              <a:pPr algn="r"/>
              <a:t>‹#›</a:t>
            </a:fld>
            <a:endParaRPr lang="en-US" sz="900" baseline="0" dirty="0">
              <a:solidFill>
                <a:schemeClr val="tx1"/>
              </a:solidFill>
              <a:latin typeface="Meiryo" panose="020B0604030504040204" pitchFamily="34" charset="-128"/>
              <a:ea typeface="Meiryo" panose="020B0604030504040204" pitchFamily="34" charset="-128"/>
            </a:endParaRPr>
          </a:p>
        </p:txBody>
      </p:sp>
      <p:pic>
        <p:nvPicPr>
          <p:cNvPr id="1028" name="Picture 4" descr="SingleID 中小企業向けクラウド認証サービス">
            <a:extLst>
              <a:ext uri="{FF2B5EF4-FFF2-40B4-BE49-F238E27FC236}">
                <a16:creationId xmlns:a16="http://schemas.microsoft.com/office/drawing/2014/main" id="{E17B66D9-A0A0-81A2-F820-4B76A9905F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3632" y="3386999"/>
            <a:ext cx="2368120" cy="832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36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_Slide_White_3">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FD923B8-EB4A-3441-9798-72EA98244D67}"/>
              </a:ext>
            </a:extLst>
          </p:cNvPr>
          <p:cNvPicPr>
            <a:picLocks noChangeAspect="1"/>
          </p:cNvPicPr>
          <p:nvPr userDrawn="1"/>
        </p:nvPicPr>
        <p:blipFill rotWithShape="1">
          <a:blip r:embed="rId2" cstate="print">
            <a:alphaModFix amt="54000"/>
            <a:extLst>
              <a:ext uri="{28A0092B-C50C-407E-A947-70E740481C1C}">
                <a14:useLocalDpi xmlns:a14="http://schemas.microsoft.com/office/drawing/2010/main"/>
              </a:ext>
            </a:extLst>
          </a:blip>
          <a:srcRect/>
          <a:stretch/>
        </p:blipFill>
        <p:spPr>
          <a:xfrm>
            <a:off x="0" y="0"/>
            <a:ext cx="7697164" cy="5143500"/>
          </a:xfrm>
          <a:prstGeom prst="rect">
            <a:avLst/>
          </a:prstGeom>
        </p:spPr>
      </p:pic>
      <p:sp>
        <p:nvSpPr>
          <p:cNvPr id="9" name="正方形/長方形 8">
            <a:extLst>
              <a:ext uri="{FF2B5EF4-FFF2-40B4-BE49-F238E27FC236}">
                <a16:creationId xmlns:a16="http://schemas.microsoft.com/office/drawing/2014/main" id="{FAC8585E-FAAD-804F-AB1C-722203F09471}"/>
              </a:ext>
            </a:extLst>
          </p:cNvPr>
          <p:cNvSpPr/>
          <p:nvPr userDrawn="1"/>
        </p:nvSpPr>
        <p:spPr>
          <a:xfrm>
            <a:off x="7067390" y="4560020"/>
            <a:ext cx="2076609" cy="5917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テキスト プレースホルダー 8">
            <a:extLst>
              <a:ext uri="{FF2B5EF4-FFF2-40B4-BE49-F238E27FC236}">
                <a16:creationId xmlns:a16="http://schemas.microsoft.com/office/drawing/2014/main" id="{38BAFB2A-D920-BD41-A136-A4AA7E44ACA4}"/>
              </a:ext>
            </a:extLst>
          </p:cNvPr>
          <p:cNvSpPr>
            <a:spLocks noGrp="1"/>
          </p:cNvSpPr>
          <p:nvPr>
            <p:ph type="body" sz="quarter" idx="12" hasCustomPrompt="1"/>
          </p:nvPr>
        </p:nvSpPr>
        <p:spPr>
          <a:xfrm>
            <a:off x="4316507" y="1939233"/>
            <a:ext cx="4520134" cy="1248271"/>
          </a:xfrm>
        </p:spPr>
        <p:txBody>
          <a:bodyPr anchor="t">
            <a:normAutofit/>
          </a:bodyPr>
          <a:lstStyle>
            <a:lvl1pPr marL="4763" indent="0" algn="r">
              <a:buNone/>
              <a:tabLst/>
              <a:defRPr sz="2800"/>
            </a:lvl1pPr>
          </a:lstStyle>
          <a:p>
            <a:pPr lvl="0"/>
            <a:r>
              <a:rPr kumimoji="1" lang="ja-JP" altLang="en-US"/>
              <a:t>タイトル</a:t>
            </a:r>
          </a:p>
        </p:txBody>
      </p:sp>
      <p:sp>
        <p:nvSpPr>
          <p:cNvPr id="12" name="TextBox 8">
            <a:extLst>
              <a:ext uri="{FF2B5EF4-FFF2-40B4-BE49-F238E27FC236}">
                <a16:creationId xmlns:a16="http://schemas.microsoft.com/office/drawing/2014/main" id="{7C555909-0E42-8F42-827C-25B40BACDB90}"/>
              </a:ext>
            </a:extLst>
          </p:cNvPr>
          <p:cNvSpPr txBox="1"/>
          <p:nvPr userDrawn="1"/>
        </p:nvSpPr>
        <p:spPr>
          <a:xfrm>
            <a:off x="8561155"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Meiryo" panose="020B0604030504040204" pitchFamily="34" charset="-128"/>
                <a:ea typeface="Meiryo" panose="020B0604030504040204" pitchFamily="34" charset="-128"/>
              </a:rPr>
              <a:pPr algn="r"/>
              <a:t>‹#›</a:t>
            </a:fld>
            <a:endParaRPr lang="en-US" sz="900" baseline="0" dirty="0">
              <a:solidFill>
                <a:schemeClr val="tx1"/>
              </a:solidFill>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C49B9C83-2C20-442D-8959-ECF80BBB33C5}"/>
              </a:ext>
            </a:extLst>
          </p:cNvPr>
          <p:cNvPicPr>
            <a:picLocks noChangeAspect="1"/>
          </p:cNvPicPr>
          <p:nvPr userDrawn="1"/>
        </p:nvPicPr>
        <p:blipFill>
          <a:blip r:embed="rId3"/>
          <a:stretch>
            <a:fillRect/>
          </a:stretch>
        </p:blipFill>
        <p:spPr>
          <a:xfrm>
            <a:off x="6545250" y="3989390"/>
            <a:ext cx="2218964" cy="650074"/>
          </a:xfrm>
          <a:prstGeom prst="rect">
            <a:avLst/>
          </a:prstGeom>
        </p:spPr>
      </p:pic>
    </p:spTree>
    <p:extLst>
      <p:ext uri="{BB962C8B-B14F-4D97-AF65-F5344CB8AC3E}">
        <p14:creationId xmlns:p14="http://schemas.microsoft.com/office/powerpoint/2010/main" val="342064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_End_Black">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DDA7EE4-9231-4DDC-948E-486A6A13C8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1" cy="5143500"/>
          </a:xfrm>
          <a:prstGeom prst="rect">
            <a:avLst/>
          </a:prstGeom>
        </p:spPr>
      </p:pic>
      <p:pic>
        <p:nvPicPr>
          <p:cNvPr id="6" name="図 5">
            <a:extLst>
              <a:ext uri="{FF2B5EF4-FFF2-40B4-BE49-F238E27FC236}">
                <a16:creationId xmlns:a16="http://schemas.microsoft.com/office/drawing/2014/main" id="{CE9BB535-2B87-4EE6-90C7-DA27FE3EE070}"/>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2930924" y="2043013"/>
            <a:ext cx="3282152" cy="1057471"/>
          </a:xfrm>
          <a:prstGeom prst="rect">
            <a:avLst/>
          </a:prstGeom>
        </p:spPr>
      </p:pic>
      <p:sp>
        <p:nvSpPr>
          <p:cNvPr id="11" name="テキスト ボックス 10">
            <a:extLst>
              <a:ext uri="{FF2B5EF4-FFF2-40B4-BE49-F238E27FC236}">
                <a16:creationId xmlns:a16="http://schemas.microsoft.com/office/drawing/2014/main" id="{EE39FA18-C929-4DAB-858B-59A1A22379C8}"/>
              </a:ext>
            </a:extLst>
          </p:cNvPr>
          <p:cNvSpPr txBox="1"/>
          <p:nvPr userDrawn="1"/>
        </p:nvSpPr>
        <p:spPr>
          <a:xfrm>
            <a:off x="3404021" y="3106672"/>
            <a:ext cx="2632684" cy="861774"/>
          </a:xfrm>
          <a:prstGeom prst="rect">
            <a:avLst/>
          </a:prstGeom>
          <a:noFill/>
        </p:spPr>
        <p:txBody>
          <a:bodyPr wrap="square">
            <a:spAutoFit/>
          </a:bodyPr>
          <a:lstStyle/>
          <a:p>
            <a:pPr algn="ctr"/>
            <a:r>
              <a:rPr lang="ja-JP" altLang="en-US" sz="1600" b="0" dirty="0">
                <a:solidFill>
                  <a:schemeClr val="bg1"/>
                </a:solidFill>
                <a:latin typeface="Meiryo UI" panose="020B0604030504040204" pitchFamily="50" charset="-128"/>
                <a:ea typeface="Meiryo UI" panose="020B0604030504040204" pitchFamily="50" charset="-128"/>
              </a:rPr>
              <a:t>株式会社</a:t>
            </a:r>
            <a:r>
              <a:rPr lang="en-US" altLang="ja-JP" sz="1600" b="0" dirty="0" err="1">
                <a:solidFill>
                  <a:schemeClr val="bg1"/>
                </a:solidFill>
                <a:latin typeface="Meiryo UI" panose="020B0604030504040204" pitchFamily="50" charset="-128"/>
                <a:ea typeface="Meiryo UI" panose="020B0604030504040204" pitchFamily="50" charset="-128"/>
              </a:rPr>
              <a:t>SingleID</a:t>
            </a:r>
            <a:endParaRPr lang="en-US" altLang="ja-JP" sz="1600" b="0" dirty="0">
              <a:solidFill>
                <a:schemeClr val="bg1"/>
              </a:solidFill>
              <a:latin typeface="Meiryo UI" panose="020B0604030504040204" pitchFamily="50" charset="-128"/>
              <a:ea typeface="Meiryo UI" panose="020B0604030504040204" pitchFamily="50" charset="-128"/>
            </a:endParaRPr>
          </a:p>
          <a:p>
            <a:pPr algn="ctr"/>
            <a:r>
              <a:rPr lang="ja-JP" altLang="en-US" sz="1600" b="0" u="none" dirty="0">
                <a:solidFill>
                  <a:schemeClr val="bg1"/>
                </a:solidFill>
                <a:latin typeface="Meiryo UI" panose="020B0604030504040204" pitchFamily="50" charset="-128"/>
                <a:ea typeface="Meiryo UI" panose="020B0604030504040204" pitchFamily="50" charset="-128"/>
              </a:rPr>
              <a:t>www.singleid.jp</a:t>
            </a:r>
            <a:endParaRPr lang="en-US" altLang="ja-JP" sz="1600" b="0" u="none" dirty="0">
              <a:solidFill>
                <a:schemeClr val="bg1"/>
              </a:solidFill>
              <a:latin typeface="Meiryo UI" panose="020B0604030504040204" pitchFamily="50" charset="-128"/>
              <a:ea typeface="Meiryo UI" panose="020B0604030504040204" pitchFamily="50" charset="-128"/>
              <a:cs typeface="+mn-cs"/>
            </a:endParaRPr>
          </a:p>
          <a:p>
            <a:pPr algn="ctr"/>
            <a:endParaRPr lang="ja-JP" altLang="en-US" sz="1600" b="0" dirty="0">
              <a:solidFill>
                <a:schemeClr val="bg1"/>
              </a:solidFill>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2FEE9DA2-0DBD-46A6-89BF-530D4E56051E}"/>
              </a:ext>
            </a:extLst>
          </p:cNvPr>
          <p:cNvSpPr txBox="1"/>
          <p:nvPr userDrawn="1"/>
        </p:nvSpPr>
        <p:spPr>
          <a:xfrm>
            <a:off x="2251180" y="3721401"/>
            <a:ext cx="4641640" cy="276999"/>
          </a:xfrm>
          <a:prstGeom prst="rect">
            <a:avLst/>
          </a:prstGeom>
          <a:noFill/>
        </p:spPr>
        <p:txBody>
          <a:bodyPr wrap="square">
            <a:spAutoFit/>
          </a:bodyPr>
          <a:lstStyle/>
          <a:p>
            <a:pPr algn="ctr"/>
            <a:r>
              <a:rPr lang="en-US" altLang="ja-JP" sz="1200" dirty="0">
                <a:solidFill>
                  <a:schemeClr val="bg1"/>
                </a:solidFill>
                <a:latin typeface="Meiryo UI" panose="020B0604030504040204" pitchFamily="50" charset="-128"/>
                <a:ea typeface="Meiryo UI" panose="020B0604030504040204" pitchFamily="50" charset="-128"/>
                <a:cs typeface="Helvetica Neue" panose="02000503000000020004" pitchFamily="2" charset="0"/>
              </a:rPr>
              <a:t>©2023 </a:t>
            </a:r>
            <a:r>
              <a:rPr lang="en-US" altLang="ja-JP" sz="1200" dirty="0" err="1">
                <a:solidFill>
                  <a:schemeClr val="bg1"/>
                </a:solidFill>
                <a:latin typeface="Meiryo UI" panose="020B0604030504040204" pitchFamily="50" charset="-128"/>
                <a:ea typeface="Meiryo UI" panose="020B0604030504040204" pitchFamily="50" charset="-128"/>
                <a:cs typeface="Helvetica Neue" panose="02000503000000020004" pitchFamily="2" charset="0"/>
              </a:rPr>
              <a:t>SingleID</a:t>
            </a:r>
            <a:r>
              <a:rPr lang="en-US" altLang="ja-JP" sz="1200" dirty="0">
                <a:solidFill>
                  <a:schemeClr val="bg1"/>
                </a:solidFill>
                <a:latin typeface="Meiryo UI" panose="020B0604030504040204" pitchFamily="50" charset="-128"/>
                <a:ea typeface="Meiryo UI" panose="020B0604030504040204" pitchFamily="50" charset="-128"/>
                <a:cs typeface="Helvetica Neue" panose="02000503000000020004" pitchFamily="2" charset="0"/>
              </a:rPr>
              <a:t> K.K All Rights Reserved</a:t>
            </a:r>
          </a:p>
        </p:txBody>
      </p:sp>
    </p:spTree>
    <p:extLst>
      <p:ext uri="{BB962C8B-B14F-4D97-AF65-F5344CB8AC3E}">
        <p14:creationId xmlns:p14="http://schemas.microsoft.com/office/powerpoint/2010/main" val="16682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_Slide_Black_3">
    <p:spTree>
      <p:nvGrpSpPr>
        <p:cNvPr id="1" name=""/>
        <p:cNvGrpSpPr/>
        <p:nvPr/>
      </p:nvGrpSpPr>
      <p:grpSpPr>
        <a:xfrm>
          <a:off x="0" y="0"/>
          <a:ext cx="0" cy="0"/>
          <a:chOff x="0" y="0"/>
          <a:chExt cx="0" cy="0"/>
        </a:xfrm>
      </p:grpSpPr>
      <p:pic>
        <p:nvPicPr>
          <p:cNvPr id="13" name="図 12" descr="暗い, 持つ, 座る, 男 が含まれている画像&#10;&#10;自動的に生成された説明">
            <a:extLst>
              <a:ext uri="{FF2B5EF4-FFF2-40B4-BE49-F238E27FC236}">
                <a16:creationId xmlns:a16="http://schemas.microsoft.com/office/drawing/2014/main" id="{4E16BA05-E08F-2646-BD37-D76DF8DF2789}"/>
              </a:ext>
            </a:extLst>
          </p:cNvPr>
          <p:cNvPicPr>
            <a:picLocks noChangeAspect="1"/>
          </p:cNvPicPr>
          <p:nvPr userDrawn="1"/>
        </p:nvPicPr>
        <p:blipFill rotWithShape="1">
          <a:blip r:embed="rId2" cstate="print">
            <a:alphaModFix/>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1" name="テキスト プレースホルダー 8">
            <a:extLst>
              <a:ext uri="{FF2B5EF4-FFF2-40B4-BE49-F238E27FC236}">
                <a16:creationId xmlns:a16="http://schemas.microsoft.com/office/drawing/2014/main" id="{915EB062-389F-F341-828A-4ED4B548FE1A}"/>
              </a:ext>
            </a:extLst>
          </p:cNvPr>
          <p:cNvSpPr>
            <a:spLocks noGrp="1"/>
          </p:cNvSpPr>
          <p:nvPr>
            <p:ph type="body" sz="quarter" idx="12" hasCustomPrompt="1"/>
          </p:nvPr>
        </p:nvSpPr>
        <p:spPr>
          <a:xfrm>
            <a:off x="432000" y="1939233"/>
            <a:ext cx="4520134" cy="1248271"/>
          </a:xfrm>
        </p:spPr>
        <p:txBody>
          <a:bodyPr anchor="t">
            <a:normAutofit/>
          </a:bodyPr>
          <a:lstStyle>
            <a:lvl1pPr marL="4763" indent="0" algn="l">
              <a:buNone/>
              <a:tabLst/>
              <a:defRPr sz="2800">
                <a:solidFill>
                  <a:schemeClr val="bg1"/>
                </a:solidFill>
              </a:defRPr>
            </a:lvl1pPr>
          </a:lstStyle>
          <a:p>
            <a:pPr lvl="0"/>
            <a:r>
              <a:rPr kumimoji="1" lang="ja-JP" altLang="en-US" dirty="0"/>
              <a:t>タイトル</a:t>
            </a:r>
          </a:p>
        </p:txBody>
      </p:sp>
      <p:cxnSp>
        <p:nvCxnSpPr>
          <p:cNvPr id="12" name="直線コネクタ 11">
            <a:extLst>
              <a:ext uri="{FF2B5EF4-FFF2-40B4-BE49-F238E27FC236}">
                <a16:creationId xmlns:a16="http://schemas.microsoft.com/office/drawing/2014/main" id="{E01EA161-8C7C-DB4A-8414-A4FE9DECEEFF}"/>
              </a:ext>
            </a:extLst>
          </p:cNvPr>
          <p:cNvCxnSpPr>
            <a:cxnSpLocks/>
          </p:cNvCxnSpPr>
          <p:nvPr userDrawn="1"/>
        </p:nvCxnSpPr>
        <p:spPr>
          <a:xfrm>
            <a:off x="385565" y="4799182"/>
            <a:ext cx="8372871" cy="0"/>
          </a:xfrm>
          <a:prstGeom prst="line">
            <a:avLst/>
          </a:prstGeom>
          <a:ln w="15875">
            <a:solidFill>
              <a:srgbClr val="2104CC"/>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48D4322D-AF3D-4CB1-87A5-DBB612B6CDF4}"/>
              </a:ext>
            </a:extLst>
          </p:cNvPr>
          <p:cNvSpPr txBox="1"/>
          <p:nvPr userDrawn="1"/>
        </p:nvSpPr>
        <p:spPr>
          <a:xfrm>
            <a:off x="324041" y="4813356"/>
            <a:ext cx="3422092"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pic>
        <p:nvPicPr>
          <p:cNvPr id="9" name="図 8">
            <a:extLst>
              <a:ext uri="{FF2B5EF4-FFF2-40B4-BE49-F238E27FC236}">
                <a16:creationId xmlns:a16="http://schemas.microsoft.com/office/drawing/2014/main" id="{620D7B06-DB9B-4F53-98B6-97BC090FFA9B}"/>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554243" y="4006430"/>
            <a:ext cx="1912807" cy="626896"/>
          </a:xfrm>
          <a:prstGeom prst="rect">
            <a:avLst/>
          </a:prstGeom>
        </p:spPr>
      </p:pic>
    </p:spTree>
    <p:extLst>
      <p:ext uri="{BB962C8B-B14F-4D97-AF65-F5344CB8AC3E}">
        <p14:creationId xmlns:p14="http://schemas.microsoft.com/office/powerpoint/2010/main" val="372769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microsoft.com/office/2007/relationships/hdphoto" Target="../media/hdphoto1.wdp"/><Relationship Id="rId5" Type="http://schemas.openxmlformats.org/officeDocument/2006/relationships/slideLayout" Target="../slideLayouts/slideLayout15.xml"/><Relationship Id="rId10" Type="http://schemas.openxmlformats.org/officeDocument/2006/relationships/image" Target="../media/image8.pn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1200151"/>
            <a:ext cx="8229600" cy="3531394"/>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9" name="テキスト ボックス 8">
            <a:extLst>
              <a:ext uri="{FF2B5EF4-FFF2-40B4-BE49-F238E27FC236}">
                <a16:creationId xmlns:a16="http://schemas.microsoft.com/office/drawing/2014/main" id="{7E62AA4F-81D3-BC43-B461-307B7CA4AA46}"/>
              </a:ext>
            </a:extLst>
          </p:cNvPr>
          <p:cNvSpPr txBox="1"/>
          <p:nvPr userDrawn="1"/>
        </p:nvSpPr>
        <p:spPr>
          <a:xfrm>
            <a:off x="363255" y="4813356"/>
            <a:ext cx="3734360" cy="215444"/>
          </a:xfrm>
          <a:prstGeom prst="rect">
            <a:avLst/>
          </a:prstGeom>
          <a:noFill/>
        </p:spPr>
        <p:txBody>
          <a:bodyPr wrap="square" rtlCol="0">
            <a:spAutoFit/>
          </a:bodyPr>
          <a:lstStyle/>
          <a:p>
            <a:pPr algn="l"/>
            <a:r>
              <a:rPr kumimoji="1" lang="en-US" altLang="ja-JP" sz="800" dirty="0">
                <a:solidFill>
                  <a:schemeClr val="tx1"/>
                </a:solidFill>
                <a:latin typeface="游ゴシック" panose="020B0400000000000000" pitchFamily="50" charset="-128"/>
                <a:ea typeface="游ゴシック" panose="020B0400000000000000" pitchFamily="50" charset="-128"/>
                <a:cs typeface="Helvetica Neue" panose="02000503000000020004" pitchFamily="2" charset="0"/>
              </a:rPr>
              <a:t>©2023 </a:t>
            </a:r>
            <a:r>
              <a:rPr kumimoji="1" lang="en-US" altLang="ja-JP" sz="800" dirty="0" err="1">
                <a:solidFill>
                  <a:schemeClr val="tx1"/>
                </a:solidFill>
                <a:latin typeface="游ゴシック" panose="020B0400000000000000" pitchFamily="50" charset="-128"/>
                <a:ea typeface="游ゴシック" panose="020B0400000000000000" pitchFamily="50" charset="-128"/>
                <a:cs typeface="Helvetica Neue" panose="02000503000000020004" pitchFamily="2" charset="0"/>
              </a:rPr>
              <a:t>SingleID</a:t>
            </a:r>
            <a:r>
              <a:rPr kumimoji="1" lang="en-US" altLang="ja-JP" sz="800" dirty="0">
                <a:solidFill>
                  <a:schemeClr val="tx1"/>
                </a:solidFill>
                <a:latin typeface="游ゴシック" panose="020B0400000000000000" pitchFamily="50" charset="-128"/>
                <a:ea typeface="游ゴシック" panose="020B0400000000000000" pitchFamily="50" charset="-128"/>
                <a:cs typeface="Helvetica Neue" panose="02000503000000020004" pitchFamily="2" charset="0"/>
              </a:rPr>
              <a:t> K.K All Rights Reserved</a:t>
            </a:r>
          </a:p>
        </p:txBody>
      </p:sp>
      <p:cxnSp>
        <p:nvCxnSpPr>
          <p:cNvPr id="15" name="Straight Connector 3">
            <a:extLst>
              <a:ext uri="{FF2B5EF4-FFF2-40B4-BE49-F238E27FC236}">
                <a16:creationId xmlns:a16="http://schemas.microsoft.com/office/drawing/2014/main" id="{A157239D-E883-1142-8888-EEB4E2D83A0E}"/>
              </a:ext>
            </a:extLst>
          </p:cNvPr>
          <p:cNvCxnSpPr>
            <a:cxnSpLocks/>
          </p:cNvCxnSpPr>
          <p:nvPr userDrawn="1"/>
        </p:nvCxnSpPr>
        <p:spPr>
          <a:xfrm>
            <a:off x="7562281" y="4802206"/>
            <a:ext cx="0" cy="237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8">
            <a:extLst>
              <a:ext uri="{FF2B5EF4-FFF2-40B4-BE49-F238E27FC236}">
                <a16:creationId xmlns:a16="http://schemas.microsoft.com/office/drawing/2014/main" id="{5460AD5D-E365-F142-9741-AE35FC8CDB27}"/>
              </a:ext>
            </a:extLst>
          </p:cNvPr>
          <p:cNvSpPr txBox="1"/>
          <p:nvPr userDrawn="1"/>
        </p:nvSpPr>
        <p:spPr>
          <a:xfrm>
            <a:off x="7158834"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游ゴシック" panose="020B0400000000000000" pitchFamily="50" charset="-128"/>
                <a:ea typeface="游ゴシック" panose="020B0400000000000000" pitchFamily="50" charset="-128"/>
              </a:rPr>
              <a:pPr algn="r"/>
              <a:t>‹#›</a:t>
            </a:fld>
            <a:endParaRPr lang="en-US" sz="900" baseline="0" dirty="0">
              <a:solidFill>
                <a:schemeClr val="tx1"/>
              </a:solidFill>
              <a:latin typeface="游ゴシック" panose="020B0400000000000000" pitchFamily="50" charset="-128"/>
              <a:ea typeface="游ゴシック" panose="020B0400000000000000" pitchFamily="50" charset="-128"/>
            </a:endParaRPr>
          </a:p>
        </p:txBody>
      </p:sp>
      <p:pic>
        <p:nvPicPr>
          <p:cNvPr id="11" name="図 10">
            <a:extLst>
              <a:ext uri="{FF2B5EF4-FFF2-40B4-BE49-F238E27FC236}">
                <a16:creationId xmlns:a16="http://schemas.microsoft.com/office/drawing/2014/main" id="{3F44F629-B77A-4973-9A4D-CB22795B63CD}"/>
              </a:ext>
            </a:extLst>
          </p:cNvPr>
          <p:cNvPicPr>
            <a:picLocks noChangeAspect="1"/>
          </p:cNvPicPr>
          <p:nvPr userDrawn="1"/>
        </p:nvPicPr>
        <p:blipFill>
          <a:blip r:embed="rId12"/>
          <a:stretch>
            <a:fillRect/>
          </a:stretch>
        </p:blipFill>
        <p:spPr>
          <a:xfrm>
            <a:off x="7624141" y="4783548"/>
            <a:ext cx="938887" cy="275059"/>
          </a:xfrm>
          <a:prstGeom prst="rect">
            <a:avLst/>
          </a:prstGeom>
        </p:spPr>
      </p:pic>
    </p:spTree>
    <p:extLst>
      <p:ext uri="{BB962C8B-B14F-4D97-AF65-F5344CB8AC3E}">
        <p14:creationId xmlns:p14="http://schemas.microsoft.com/office/powerpoint/2010/main" val="293502620"/>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69" r:id="rId8"/>
    <p:sldLayoutId id="2147483682" r:id="rId9"/>
    <p:sldLayoutId id="2147483683" r:id="rId10"/>
  </p:sldLayoutIdLst>
  <p:txStyles>
    <p:titleStyle>
      <a:lvl1pPr algn="l" defTabSz="457189" rtl="0" eaLnBrk="1" latinLnBrk="0" hangingPunct="1">
        <a:spcBef>
          <a:spcPct val="0"/>
        </a:spcBef>
        <a:buNone/>
        <a:defRPr kumimoji="1" sz="3200" b="1" kern="1200">
          <a:solidFill>
            <a:schemeClr val="tx1"/>
          </a:solidFill>
          <a:latin typeface="游ゴシック" panose="020B0400000000000000" pitchFamily="50" charset="-128"/>
          <a:ea typeface="游ゴシック" panose="020B0400000000000000" pitchFamily="50" charset="-128"/>
          <a:cs typeface="+mj-cs"/>
        </a:defRPr>
      </a:lvl1pPr>
    </p:titleStyle>
    <p:bodyStyle>
      <a:lvl1pPr marL="342892" indent="-342892" algn="l" defTabSz="457189" rtl="0" eaLnBrk="1" latinLnBrk="0" hangingPunct="1">
        <a:spcBef>
          <a:spcPct val="20000"/>
        </a:spcBef>
        <a:buFont typeface="Arial"/>
        <a:buChar char="•"/>
        <a:defRPr kumimoji="1" sz="2400" kern="1200">
          <a:solidFill>
            <a:schemeClr val="tx1"/>
          </a:solidFill>
          <a:latin typeface="游ゴシック" panose="020B0400000000000000" pitchFamily="50" charset="-128"/>
          <a:ea typeface="游ゴシック" panose="020B0400000000000000" pitchFamily="50" charset="-128"/>
          <a:cs typeface="+mn-cs"/>
        </a:defRPr>
      </a:lvl1pPr>
      <a:lvl2pPr marL="742931" indent="-285743" algn="l" defTabSz="457189" rtl="0" eaLnBrk="1" latinLnBrk="0" hangingPunct="1">
        <a:spcBef>
          <a:spcPct val="20000"/>
        </a:spcBef>
        <a:buFont typeface="Arial"/>
        <a:buChar char="–"/>
        <a:defRPr kumimoji="1" sz="2000" kern="1200">
          <a:solidFill>
            <a:schemeClr val="tx1"/>
          </a:solidFill>
          <a:latin typeface="游ゴシック" panose="020B0400000000000000" pitchFamily="50" charset="-128"/>
          <a:ea typeface="游ゴシック" panose="020B0400000000000000" pitchFamily="50" charset="-128"/>
          <a:cs typeface="+mn-cs"/>
        </a:defRPr>
      </a:lvl2pPr>
      <a:lvl3pPr marL="1142972" indent="-228594" algn="l" defTabSz="457189" rtl="0" eaLnBrk="1" latinLnBrk="0" hangingPunct="1">
        <a:spcBef>
          <a:spcPct val="20000"/>
        </a:spcBef>
        <a:buFont typeface="Arial"/>
        <a:buChar char="•"/>
        <a:defRPr kumimoji="1" sz="1800" kern="1200">
          <a:solidFill>
            <a:schemeClr val="tx1"/>
          </a:solidFill>
          <a:latin typeface="游ゴシック" panose="020B0400000000000000" pitchFamily="50" charset="-128"/>
          <a:ea typeface="游ゴシック" panose="020B0400000000000000" pitchFamily="50" charset="-128"/>
          <a:cs typeface="+mn-cs"/>
        </a:defRPr>
      </a:lvl3pPr>
      <a:lvl4pPr marL="1600160" indent="-228594" algn="l" defTabSz="457189" rtl="0" eaLnBrk="1" latinLnBrk="0" hangingPunct="1">
        <a:spcBef>
          <a:spcPct val="20000"/>
        </a:spcBef>
        <a:buFont typeface="Arial"/>
        <a:buChar char="–"/>
        <a:defRPr kumimoji="1" sz="1600" kern="1200">
          <a:solidFill>
            <a:schemeClr val="tx1"/>
          </a:solidFill>
          <a:latin typeface="游ゴシック" panose="020B0400000000000000" pitchFamily="50" charset="-128"/>
          <a:ea typeface="游ゴシック" panose="020B0400000000000000" pitchFamily="50" charset="-128"/>
          <a:cs typeface="+mn-cs"/>
        </a:defRPr>
      </a:lvl4pPr>
      <a:lvl5pPr marL="2057348" indent="-228594" algn="l" defTabSz="457189" rtl="0" eaLnBrk="1" latinLnBrk="0" hangingPunct="1">
        <a:spcBef>
          <a:spcPct val="20000"/>
        </a:spcBef>
        <a:buFont typeface="Arial"/>
        <a:buChar char="»"/>
        <a:defRPr kumimoji="1" sz="1600" kern="1200">
          <a:solidFill>
            <a:schemeClr val="tx1"/>
          </a:solidFill>
          <a:latin typeface="游ゴシック" panose="020B0400000000000000" pitchFamily="50" charset="-128"/>
          <a:ea typeface="游ゴシック" panose="020B0400000000000000" pitchFamily="50" charset="-128"/>
          <a:cs typeface="+mn-cs"/>
        </a:defRPr>
      </a:lvl5pPr>
      <a:lvl6pPr marL="2514537"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189" rtl="0" eaLnBrk="1" latinLnBrk="0" hangingPunct="1">
        <a:defRPr kumimoji="1" sz="1800" kern="1200">
          <a:solidFill>
            <a:schemeClr val="tx1"/>
          </a:solidFill>
          <a:latin typeface="+mn-lt"/>
          <a:ea typeface="+mn-ea"/>
          <a:cs typeface="+mn-cs"/>
        </a:defRPr>
      </a:lvl1pPr>
      <a:lvl2pPr marL="457189" algn="l" defTabSz="457189" rtl="0" eaLnBrk="1" latinLnBrk="0" hangingPunct="1">
        <a:defRPr kumimoji="1" sz="1800" kern="1200">
          <a:solidFill>
            <a:schemeClr val="tx1"/>
          </a:solidFill>
          <a:latin typeface="+mn-lt"/>
          <a:ea typeface="+mn-ea"/>
          <a:cs typeface="+mn-cs"/>
        </a:defRPr>
      </a:lvl2pPr>
      <a:lvl3pPr marL="914378" algn="l" defTabSz="457189" rtl="0" eaLnBrk="1" latinLnBrk="0" hangingPunct="1">
        <a:defRPr kumimoji="1" sz="1800" kern="1200">
          <a:solidFill>
            <a:schemeClr val="tx1"/>
          </a:solidFill>
          <a:latin typeface="+mn-lt"/>
          <a:ea typeface="+mn-ea"/>
          <a:cs typeface="+mn-cs"/>
        </a:defRPr>
      </a:lvl3pPr>
      <a:lvl4pPr marL="1371566" algn="l" defTabSz="457189" rtl="0" eaLnBrk="1" latinLnBrk="0" hangingPunct="1">
        <a:defRPr kumimoji="1" sz="1800" kern="1200">
          <a:solidFill>
            <a:schemeClr val="tx1"/>
          </a:solidFill>
          <a:latin typeface="+mn-lt"/>
          <a:ea typeface="+mn-ea"/>
          <a:cs typeface="+mn-cs"/>
        </a:defRPr>
      </a:lvl4pPr>
      <a:lvl5pPr marL="1828754" algn="l" defTabSz="457189" rtl="0" eaLnBrk="1" latinLnBrk="0" hangingPunct="1">
        <a:defRPr kumimoji="1" sz="1800" kern="1200">
          <a:solidFill>
            <a:schemeClr val="tx1"/>
          </a:solidFill>
          <a:latin typeface="+mn-lt"/>
          <a:ea typeface="+mn-ea"/>
          <a:cs typeface="+mn-cs"/>
        </a:defRPr>
      </a:lvl5pPr>
      <a:lvl6pPr marL="2285943" algn="l" defTabSz="457189" rtl="0" eaLnBrk="1" latinLnBrk="0" hangingPunct="1">
        <a:defRPr kumimoji="1" sz="1800" kern="1200">
          <a:solidFill>
            <a:schemeClr val="tx1"/>
          </a:solidFill>
          <a:latin typeface="+mn-lt"/>
          <a:ea typeface="+mn-ea"/>
          <a:cs typeface="+mn-cs"/>
        </a:defRPr>
      </a:lvl6pPr>
      <a:lvl7pPr marL="2743132" algn="l" defTabSz="457189" rtl="0" eaLnBrk="1" latinLnBrk="0" hangingPunct="1">
        <a:defRPr kumimoji="1" sz="1800" kern="1200">
          <a:solidFill>
            <a:schemeClr val="tx1"/>
          </a:solidFill>
          <a:latin typeface="+mn-lt"/>
          <a:ea typeface="+mn-ea"/>
          <a:cs typeface="+mn-cs"/>
        </a:defRPr>
      </a:lvl7pPr>
      <a:lvl8pPr marL="3200320" algn="l" defTabSz="457189" rtl="0" eaLnBrk="1" latinLnBrk="0" hangingPunct="1">
        <a:defRPr kumimoji="1" sz="1800" kern="1200">
          <a:solidFill>
            <a:schemeClr val="tx1"/>
          </a:solidFill>
          <a:latin typeface="+mn-lt"/>
          <a:ea typeface="+mn-ea"/>
          <a:cs typeface="+mn-cs"/>
        </a:defRPr>
      </a:lvl8pPr>
      <a:lvl9pPr marL="3657509" algn="l" defTabSz="457189"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9" name="タイトル プレースホルダー 1">
            <a:extLst>
              <a:ext uri="{FF2B5EF4-FFF2-40B4-BE49-F238E27FC236}">
                <a16:creationId xmlns:a16="http://schemas.microsoft.com/office/drawing/2014/main" id="{8556A878-281C-A94F-95C4-F6963DF199E8}"/>
              </a:ext>
            </a:extLst>
          </p:cNvPr>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20" name="テキスト プレースホルダー 2">
            <a:extLst>
              <a:ext uri="{FF2B5EF4-FFF2-40B4-BE49-F238E27FC236}">
                <a16:creationId xmlns:a16="http://schemas.microsoft.com/office/drawing/2014/main" id="{BF04CB27-9995-9B47-96B3-EEE468297772}"/>
              </a:ext>
            </a:extLst>
          </p:cNvPr>
          <p:cNvSpPr>
            <a:spLocks noGrp="1"/>
          </p:cNvSpPr>
          <p:nvPr>
            <p:ph type="body" idx="1"/>
          </p:nvPr>
        </p:nvSpPr>
        <p:spPr>
          <a:xfrm>
            <a:off x="457200" y="1200151"/>
            <a:ext cx="8229600" cy="3528724"/>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dirty="0"/>
              <a:t>2 </a:t>
            </a:r>
            <a:r>
              <a:rPr kumimoji="1" lang="ja-JP" altLang="en-US"/>
              <a:t>レベル</a:t>
            </a:r>
          </a:p>
          <a:p>
            <a:pPr lvl="2"/>
            <a:r>
              <a:rPr kumimoji="1" lang="ja-JP" altLang="en-US"/>
              <a:t>第 </a:t>
            </a:r>
            <a:r>
              <a:rPr kumimoji="1" lang="en-US" altLang="ja-JP" dirty="0"/>
              <a:t>3 </a:t>
            </a:r>
            <a:r>
              <a:rPr kumimoji="1" lang="ja-JP" altLang="en-US"/>
              <a:t>レベル</a:t>
            </a:r>
          </a:p>
          <a:p>
            <a:pPr lvl="3"/>
            <a:r>
              <a:rPr kumimoji="1" lang="ja-JP" altLang="en-US"/>
              <a:t>第 </a:t>
            </a:r>
            <a:r>
              <a:rPr kumimoji="1" lang="en-US" altLang="ja-JP" dirty="0"/>
              <a:t>4 </a:t>
            </a:r>
            <a:r>
              <a:rPr kumimoji="1" lang="ja-JP" altLang="en-US"/>
              <a:t>レベル</a:t>
            </a:r>
          </a:p>
          <a:p>
            <a:pPr lvl="4"/>
            <a:r>
              <a:rPr kumimoji="1" lang="ja-JP" altLang="en-US"/>
              <a:t>第 </a:t>
            </a:r>
            <a:r>
              <a:rPr kumimoji="1" lang="en-US" altLang="ja-JP" dirty="0"/>
              <a:t>5 </a:t>
            </a:r>
            <a:r>
              <a:rPr kumimoji="1" lang="ja-JP" altLang="en-US"/>
              <a:t>レベル</a:t>
            </a:r>
          </a:p>
        </p:txBody>
      </p:sp>
      <p:sp>
        <p:nvSpPr>
          <p:cNvPr id="21" name="テキスト ボックス 20">
            <a:extLst>
              <a:ext uri="{FF2B5EF4-FFF2-40B4-BE49-F238E27FC236}">
                <a16:creationId xmlns:a16="http://schemas.microsoft.com/office/drawing/2014/main" id="{D86203D8-1B1D-074D-9BB2-273AFA2B87E9}"/>
              </a:ext>
            </a:extLst>
          </p:cNvPr>
          <p:cNvSpPr txBox="1"/>
          <p:nvPr userDrawn="1"/>
        </p:nvSpPr>
        <p:spPr>
          <a:xfrm>
            <a:off x="363255" y="4813356"/>
            <a:ext cx="3734360" cy="215444"/>
          </a:xfrm>
          <a:prstGeom prst="rect">
            <a:avLst/>
          </a:prstGeom>
          <a:noFill/>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©2023 </a:t>
            </a:r>
            <a:r>
              <a:rPr lang="en-US" altLang="ja-JP" sz="800" dirty="0" err="1">
                <a:solidFill>
                  <a:schemeClr val="tx1"/>
                </a:solidFill>
                <a:latin typeface="Helvetica Neue" panose="02000503000000020004" pitchFamily="2" charset="0"/>
                <a:ea typeface="Helvetica Neue" panose="02000503000000020004" pitchFamily="2" charset="0"/>
                <a:cs typeface="Helvetica Neue" panose="02000503000000020004" pitchFamily="2" charset="0"/>
              </a:rPr>
              <a:t>SingleID</a:t>
            </a:r>
            <a:r>
              <a:rPr lang="en-US" altLang="ja-JP" sz="800"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 K.K All Rights Reserved</a:t>
            </a:r>
          </a:p>
        </p:txBody>
      </p:sp>
      <p:cxnSp>
        <p:nvCxnSpPr>
          <p:cNvPr id="23" name="Straight Connector 3">
            <a:extLst>
              <a:ext uri="{FF2B5EF4-FFF2-40B4-BE49-F238E27FC236}">
                <a16:creationId xmlns:a16="http://schemas.microsoft.com/office/drawing/2014/main" id="{42DDC148-8CF3-384A-8FD7-1F3F8316146E}"/>
              </a:ext>
            </a:extLst>
          </p:cNvPr>
          <p:cNvCxnSpPr>
            <a:cxnSpLocks/>
          </p:cNvCxnSpPr>
          <p:nvPr userDrawn="1"/>
        </p:nvCxnSpPr>
        <p:spPr>
          <a:xfrm>
            <a:off x="7562281" y="4802206"/>
            <a:ext cx="0" cy="237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8">
            <a:extLst>
              <a:ext uri="{FF2B5EF4-FFF2-40B4-BE49-F238E27FC236}">
                <a16:creationId xmlns:a16="http://schemas.microsoft.com/office/drawing/2014/main" id="{A1832C35-A4C9-6243-AF5E-D61F8397D948}"/>
              </a:ext>
            </a:extLst>
          </p:cNvPr>
          <p:cNvSpPr txBox="1"/>
          <p:nvPr userDrawn="1"/>
        </p:nvSpPr>
        <p:spPr>
          <a:xfrm>
            <a:off x="7158834" y="4813356"/>
            <a:ext cx="406118" cy="215444"/>
          </a:xfrm>
          <a:prstGeom prst="rect">
            <a:avLst/>
          </a:prstGeom>
          <a:noFill/>
        </p:spPr>
        <p:txBody>
          <a:bodyPr wrap="square" rtlCol="0" anchor="ctr">
            <a:spAutoFit/>
          </a:bodyPr>
          <a:lstStyle/>
          <a:p>
            <a:pPr algn="r"/>
            <a:fld id="{0038FA5F-2E09-3F4E-A813-4BB0F55EBEDB}" type="slidenum">
              <a:rPr lang="en-US" sz="800" baseline="0" smtClean="0">
                <a:solidFill>
                  <a:schemeClr val="tx1"/>
                </a:solidFill>
                <a:latin typeface="Meiryo" panose="020B0604030504040204" pitchFamily="34" charset="-128"/>
                <a:ea typeface="Meiryo" panose="020B0604030504040204" pitchFamily="34" charset="-128"/>
              </a:rPr>
              <a:pPr algn="r"/>
              <a:t>‹#›</a:t>
            </a:fld>
            <a:endParaRPr lang="en-US" sz="900" baseline="0" dirty="0">
              <a:solidFill>
                <a:schemeClr val="tx1"/>
              </a:solidFill>
              <a:latin typeface="Meiryo" panose="020B0604030504040204" pitchFamily="34" charset="-128"/>
              <a:ea typeface="Meiryo" panose="020B0604030504040204" pitchFamily="34" charset="-128"/>
            </a:endParaRPr>
          </a:p>
        </p:txBody>
      </p:sp>
      <p:pic>
        <p:nvPicPr>
          <p:cNvPr id="8" name="図 7">
            <a:extLst>
              <a:ext uri="{FF2B5EF4-FFF2-40B4-BE49-F238E27FC236}">
                <a16:creationId xmlns:a16="http://schemas.microsoft.com/office/drawing/2014/main" id="{B550917E-E6D5-47A3-9953-25A282701FE1}"/>
              </a:ext>
            </a:extLst>
          </p:cNvPr>
          <p:cNvPicPr>
            <a:picLocks noChangeAspect="1"/>
          </p:cNvPicPr>
          <p:nvPr userDrawn="1"/>
        </p:nvPicPr>
        <p:blipFill>
          <a:blip r:embed="rId10">
            <a:extLst>
              <a:ext uri="{BEBA8EAE-BF5A-486C-A8C5-ECC9F3942E4B}">
                <a14:imgProps xmlns:a14="http://schemas.microsoft.com/office/drawing/2010/main">
                  <a14:imgLayer r:embed="rId11">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7564952" y="4764442"/>
            <a:ext cx="1127189" cy="346158"/>
          </a:xfrm>
          <a:prstGeom prst="rect">
            <a:avLst/>
          </a:prstGeom>
        </p:spPr>
      </p:pic>
    </p:spTree>
    <p:extLst>
      <p:ext uri="{BB962C8B-B14F-4D97-AF65-F5344CB8AC3E}">
        <p14:creationId xmlns:p14="http://schemas.microsoft.com/office/powerpoint/2010/main" val="1292425561"/>
      </p:ext>
    </p:extLst>
  </p:cSld>
  <p:clrMap bg1="dk1" tx1="lt1" bg2="dk2" tx2="lt2" accent1="accent1" accent2="accent2" accent3="accent3" accent4="accent4" accent5="accent5" accent6="accent6" hlink="hlink" folHlink="folHlink"/>
  <p:sldLayoutIdLst>
    <p:sldLayoutId id="2147483671" r:id="rId1"/>
    <p:sldLayoutId id="2147483672" r:id="rId2"/>
    <p:sldLayoutId id="2147483676" r:id="rId3"/>
    <p:sldLayoutId id="2147483677" r:id="rId4"/>
    <p:sldLayoutId id="2147483678" r:id="rId5"/>
    <p:sldLayoutId id="2147483679" r:id="rId6"/>
    <p:sldLayoutId id="2147483680" r:id="rId7"/>
    <p:sldLayoutId id="2147483681" r:id="rId8"/>
  </p:sldLayoutIdLst>
  <p:txStyles>
    <p:titleStyle>
      <a:lvl1pPr algn="l" defTabSz="914400" rtl="0" eaLnBrk="1" latinLnBrk="0" hangingPunct="1">
        <a:spcBef>
          <a:spcPct val="0"/>
        </a:spcBef>
        <a:buNone/>
        <a:defRPr kumimoji="1" sz="3600" b="1" kern="1200" baseline="0">
          <a:solidFill>
            <a:schemeClr val="tx1"/>
          </a:solidFill>
          <a:latin typeface="游ゴシック" panose="020B0400000000000000" pitchFamily="50" charset="-128"/>
          <a:ea typeface="游ゴシック" panose="020B0400000000000000" pitchFamily="50" charset="-128"/>
          <a:cs typeface="+mj-cs"/>
        </a:defRPr>
      </a:lvl1pPr>
    </p:titleStyle>
    <p:bodyStyle>
      <a:lvl1pPr marL="342900" indent="-342900" algn="l" defTabSz="914400" rtl="0" eaLnBrk="1" latinLnBrk="0" hangingPunct="1">
        <a:spcBef>
          <a:spcPct val="20000"/>
        </a:spcBef>
        <a:buFont typeface="Arial" pitchFamily="34" charset="0"/>
        <a:buChar char="•"/>
        <a:defRPr kumimoji="1" sz="2400" kern="1200" baseline="0">
          <a:solidFill>
            <a:schemeClr val="tx1"/>
          </a:solidFill>
          <a:latin typeface="游ゴシック" panose="020B0400000000000000" pitchFamily="50" charset="-128"/>
          <a:ea typeface="游ゴシック" panose="020B0400000000000000" pitchFamily="50" charset="-128"/>
          <a:cs typeface="+mn-cs"/>
        </a:defRPr>
      </a:lvl1pPr>
      <a:lvl2pPr marL="742950" indent="-285750" algn="l" defTabSz="914400" rtl="0" eaLnBrk="1" latinLnBrk="0" hangingPunct="1">
        <a:spcBef>
          <a:spcPct val="20000"/>
        </a:spcBef>
        <a:buFont typeface="Arial" pitchFamily="34" charset="0"/>
        <a:buChar char="–"/>
        <a:defRPr kumimoji="1" sz="2000" kern="1200" baseline="0">
          <a:solidFill>
            <a:schemeClr val="tx1"/>
          </a:solidFill>
          <a:latin typeface="游ゴシック" panose="020B0400000000000000" pitchFamily="50" charset="-128"/>
          <a:ea typeface="游ゴシック" panose="020B0400000000000000" pitchFamily="50" charset="-128"/>
          <a:cs typeface="+mn-cs"/>
        </a:defRPr>
      </a:lvl2pPr>
      <a:lvl3pPr marL="1143000" indent="-228600" algn="l" defTabSz="914400" rtl="0" eaLnBrk="1" latinLnBrk="0" hangingPunct="1">
        <a:spcBef>
          <a:spcPct val="20000"/>
        </a:spcBef>
        <a:buFont typeface="Arial" pitchFamily="34" charset="0"/>
        <a:buChar char="•"/>
        <a:defRPr kumimoji="1" sz="1800" kern="1200" baseline="0">
          <a:solidFill>
            <a:schemeClr val="tx1"/>
          </a:solidFill>
          <a:latin typeface="游ゴシック" panose="020B0400000000000000" pitchFamily="50" charset="-128"/>
          <a:ea typeface="游ゴシック" panose="020B0400000000000000" pitchFamily="50" charset="-128"/>
          <a:cs typeface="+mn-cs"/>
        </a:defRPr>
      </a:lvl3pPr>
      <a:lvl4pPr marL="1600200" indent="-228600" algn="l" defTabSz="914400" rtl="0" eaLnBrk="1" latinLnBrk="0" hangingPunct="1">
        <a:spcBef>
          <a:spcPct val="20000"/>
        </a:spcBef>
        <a:buFont typeface="Arial" pitchFamily="34" charset="0"/>
        <a:buChar char="–"/>
        <a:defRPr kumimoji="1" sz="1600" kern="1200" baseline="0">
          <a:solidFill>
            <a:schemeClr val="tx1"/>
          </a:solidFill>
          <a:latin typeface="游ゴシック" panose="020B0400000000000000" pitchFamily="50" charset="-128"/>
          <a:ea typeface="游ゴシック" panose="020B0400000000000000" pitchFamily="50" charset="-128"/>
          <a:cs typeface="+mn-cs"/>
        </a:defRPr>
      </a:lvl4pPr>
      <a:lvl5pPr marL="2057400" indent="-228600" algn="l" defTabSz="914400" rtl="0" eaLnBrk="1" latinLnBrk="0" hangingPunct="1">
        <a:spcBef>
          <a:spcPct val="20000"/>
        </a:spcBef>
        <a:buFont typeface="Arial" pitchFamily="34" charset="0"/>
        <a:buChar char="»"/>
        <a:defRPr kumimoji="1" sz="1600" kern="1200" baseline="0">
          <a:solidFill>
            <a:schemeClr val="tx1"/>
          </a:solidFill>
          <a:latin typeface="游ゴシック" panose="020B0400000000000000" pitchFamily="50" charset="-128"/>
          <a:ea typeface="游ゴシック" panose="020B0400000000000000" pitchFamily="50" charset="-128"/>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1.png"/><Relationship Id="rId4" Type="http://schemas.openxmlformats.org/officeDocument/2006/relationships/image" Target="../media/image67.png"/><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4.png"/><Relationship Id="rId11" Type="http://schemas.openxmlformats.org/officeDocument/2006/relationships/image" Target="../media/image17.png"/><Relationship Id="rId5" Type="http://schemas.openxmlformats.org/officeDocument/2006/relationships/image" Target="../media/image13.jpeg"/><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hyperlink" Target="https://openclipart.org/detail/19159/firewall-2d"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89.png"/><Relationship Id="rId1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87.png"/><Relationship Id="rId12" Type="http://schemas.openxmlformats.org/officeDocument/2006/relationships/image" Target="../media/image43.png"/><Relationship Id="rId17" Type="http://schemas.openxmlformats.org/officeDocument/2006/relationships/image" Target="../media/image90.png"/><Relationship Id="rId2" Type="http://schemas.openxmlformats.org/officeDocument/2006/relationships/image" Target="../media/image85.png"/><Relationship Id="rId16"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34.png"/><Relationship Id="rId5" Type="http://schemas.openxmlformats.org/officeDocument/2006/relationships/image" Target="../media/image19.png"/><Relationship Id="rId15" Type="http://schemas.openxmlformats.org/officeDocument/2006/relationships/image" Target="../media/image54.png"/><Relationship Id="rId10" Type="http://schemas.openxmlformats.org/officeDocument/2006/relationships/image" Target="../media/image25.png"/><Relationship Id="rId4" Type="http://schemas.openxmlformats.org/officeDocument/2006/relationships/image" Target="../media/image28.png"/><Relationship Id="rId9" Type="http://schemas.openxmlformats.org/officeDocument/2006/relationships/image" Target="../media/image26.png"/><Relationship Id="rId1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3.wdp"/><Relationship Id="rId7" Type="http://schemas.microsoft.com/office/2007/relationships/hdphoto" Target="../media/hdphoto4.wdp"/><Relationship Id="rId12"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jpeg"/><Relationship Id="rId4" Type="http://schemas.openxmlformats.org/officeDocument/2006/relationships/image" Target="../media/image18.png"/><Relationship Id="rId9" Type="http://schemas.openxmlformats.org/officeDocument/2006/relationships/image" Target="../media/image21.jpeg"/></Relationships>
</file>

<file path=ppt/slides/_rels/slide30.xml.rels><?xml version="1.0" encoding="UTF-8" standalone="yes"?>
<Relationships xmlns="http://schemas.openxmlformats.org/package/2006/relationships"><Relationship Id="rId8" Type="http://schemas.openxmlformats.org/officeDocument/2006/relationships/image" Target="../media/image88.png"/><Relationship Id="rId13" Type="http://schemas.microsoft.com/office/2007/relationships/hdphoto" Target="../media/hdphoto1.wdp"/><Relationship Id="rId18" Type="http://schemas.microsoft.com/office/2007/relationships/hdphoto" Target="../media/hdphoto5.wdp"/><Relationship Id="rId3" Type="http://schemas.openxmlformats.org/officeDocument/2006/relationships/image" Target="../media/image84.png"/><Relationship Id="rId7" Type="http://schemas.openxmlformats.org/officeDocument/2006/relationships/image" Target="../media/image86.png"/><Relationship Id="rId12" Type="http://schemas.openxmlformats.org/officeDocument/2006/relationships/image" Target="../media/image8.png"/><Relationship Id="rId17" Type="http://schemas.openxmlformats.org/officeDocument/2006/relationships/image" Target="../media/image54.png"/><Relationship Id="rId2" Type="http://schemas.openxmlformats.org/officeDocument/2006/relationships/image" Target="../media/image94.png"/><Relationship Id="rId16"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37.png"/><Relationship Id="rId5" Type="http://schemas.microsoft.com/office/2007/relationships/hdphoto" Target="../media/hdphoto9.wdp"/><Relationship Id="rId15" Type="http://schemas.openxmlformats.org/officeDocument/2006/relationships/image" Target="../media/image98.png"/><Relationship Id="rId10" Type="http://schemas.microsoft.com/office/2007/relationships/hdphoto" Target="../media/hdphoto10.wdp"/><Relationship Id="rId4" Type="http://schemas.openxmlformats.org/officeDocument/2006/relationships/image" Target="../media/image95.png"/><Relationship Id="rId9" Type="http://schemas.openxmlformats.org/officeDocument/2006/relationships/image" Target="../media/image97.png"/><Relationship Id="rId1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6.wdp"/><Relationship Id="rId7"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99.png"/><Relationship Id="rId11" Type="http://schemas.microsoft.com/office/2007/relationships/hdphoto" Target="../media/hdphoto8.wdp"/><Relationship Id="rId5" Type="http://schemas.openxmlformats.org/officeDocument/2006/relationships/image" Target="../media/image18.png"/><Relationship Id="rId10" Type="http://schemas.openxmlformats.org/officeDocument/2006/relationships/image" Target="../media/image90.png"/><Relationship Id="rId4" Type="http://schemas.openxmlformats.org/officeDocument/2006/relationships/image" Target="../media/image88.png"/><Relationship Id="rId9" Type="http://schemas.openxmlformats.org/officeDocument/2006/relationships/image" Target="../media/image101.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6.png"/><Relationship Id="rId7" Type="http://schemas.openxmlformats.org/officeDocument/2006/relationships/image" Target="../media/image25.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9.png"/><Relationship Id="rId10" Type="http://schemas.openxmlformats.org/officeDocument/2006/relationships/image" Target="../media/image102.png"/><Relationship Id="rId4" Type="http://schemas.openxmlformats.org/officeDocument/2006/relationships/image" Target="../media/image88.png"/><Relationship Id="rId9" Type="http://schemas.microsoft.com/office/2007/relationships/hdphoto" Target="../media/hdphoto8.wdp"/></Relationships>
</file>

<file path=ppt/slides/_rels/slide33.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11.wdp"/><Relationship Id="rId3" Type="http://schemas.openxmlformats.org/officeDocument/2006/relationships/image" Target="../media/image94.png"/><Relationship Id="rId7" Type="http://schemas.openxmlformats.org/officeDocument/2006/relationships/image" Target="../media/image8.png"/><Relationship Id="rId12" Type="http://schemas.openxmlformats.org/officeDocument/2006/relationships/image" Target="../media/image10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50.png"/><Relationship Id="rId5" Type="http://schemas.openxmlformats.org/officeDocument/2006/relationships/image" Target="../media/image104.png"/><Relationship Id="rId10" Type="http://schemas.openxmlformats.org/officeDocument/2006/relationships/image" Target="../media/image105.png"/><Relationship Id="rId4" Type="http://schemas.openxmlformats.org/officeDocument/2006/relationships/image" Target="../media/image103.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108.emf"/></Relationships>
</file>

<file path=ppt/slides/_rels/slide3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chart" Target="../charts/chart4.xml"/><Relationship Id="rId4" Type="http://schemas.openxmlformats.org/officeDocument/2006/relationships/chart" Target="../charts/chart3.xml"/></Relationships>
</file>

<file path=ppt/slides/_rels/slide3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8.png"/><Relationship Id="rId18" Type="http://schemas.openxmlformats.org/officeDocument/2006/relationships/image" Target="../media/image3.png"/><Relationship Id="rId3" Type="http://schemas.openxmlformats.org/officeDocument/2006/relationships/image" Target="../media/image21.jpeg"/><Relationship Id="rId7" Type="http://schemas.openxmlformats.org/officeDocument/2006/relationships/image" Target="../media/image15.png"/><Relationship Id="rId12" Type="http://schemas.openxmlformats.org/officeDocument/2006/relationships/image" Target="../media/image27.png"/><Relationship Id="rId17" Type="http://schemas.openxmlformats.org/officeDocument/2006/relationships/image" Target="../media/image23.png"/><Relationship Id="rId2" Type="http://schemas.openxmlformats.org/officeDocument/2006/relationships/image" Target="../media/image24.png"/><Relationship Id="rId16"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hyperlink" Target="https://openclipart.org/detail/19159/firewall-2d" TargetMode="External"/><Relationship Id="rId10" Type="http://schemas.openxmlformats.org/officeDocument/2006/relationships/image" Target="../media/image26.png"/><Relationship Id="rId4" Type="http://schemas.openxmlformats.org/officeDocument/2006/relationships/image" Target="../media/image22.jpeg"/><Relationship Id="rId9" Type="http://schemas.openxmlformats.org/officeDocument/2006/relationships/image" Target="../media/image25.png"/><Relationship Id="rId14" Type="http://schemas.openxmlformats.org/officeDocument/2006/relationships/image" Target="../media/image29.png"/></Relationships>
</file>

<file path=ppt/slides/_rels/slide4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32.png"/><Relationship Id="rId7" Type="http://schemas.openxmlformats.org/officeDocument/2006/relationships/image" Target="../media/image36.png"/><Relationship Id="rId12" Type="http://schemas.microsoft.com/office/2007/relationships/hdphoto" Target="../media/hdphoto1.wdp"/><Relationship Id="rId17" Type="http://schemas.openxmlformats.org/officeDocument/2006/relationships/image" Target="../media/image42.png"/><Relationship Id="rId2" Type="http://schemas.openxmlformats.org/officeDocument/2006/relationships/image" Target="../media/image31.png"/><Relationship Id="rId16"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8.png"/><Relationship Id="rId5" Type="http://schemas.openxmlformats.org/officeDocument/2006/relationships/image" Target="../media/image34.png"/><Relationship Id="rId15" Type="http://schemas.openxmlformats.org/officeDocument/2006/relationships/image" Target="../media/image40.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14.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34.png"/><Relationship Id="rId18" Type="http://schemas.openxmlformats.org/officeDocument/2006/relationships/image" Target="../media/image53.png"/><Relationship Id="rId3" Type="http://schemas.openxmlformats.org/officeDocument/2006/relationships/image" Target="../media/image44.png"/><Relationship Id="rId7" Type="http://schemas.openxmlformats.org/officeDocument/2006/relationships/image" Target="../media/image47.jpg"/><Relationship Id="rId12" Type="http://schemas.openxmlformats.org/officeDocument/2006/relationships/image" Target="../media/image50.png"/><Relationship Id="rId17" Type="http://schemas.openxmlformats.org/officeDocument/2006/relationships/image" Target="../media/image52.png"/><Relationship Id="rId2" Type="http://schemas.openxmlformats.org/officeDocument/2006/relationships/notesSlide" Target="../notesSlides/notesSlide3.xml"/><Relationship Id="rId16" Type="http://schemas.openxmlformats.org/officeDocument/2006/relationships/image" Target="../media/image51.png"/><Relationship Id="rId20" Type="http://schemas.microsoft.com/office/2007/relationships/hdphoto" Target="../media/hdphoto5.wdp"/><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9.png"/><Relationship Id="rId5" Type="http://schemas.openxmlformats.org/officeDocument/2006/relationships/image" Target="../media/image46.png"/><Relationship Id="rId15" Type="http://schemas.openxmlformats.org/officeDocument/2006/relationships/image" Target="../media/image14.png"/><Relationship Id="rId10" Type="http://schemas.openxmlformats.org/officeDocument/2006/relationships/image" Target="../media/image43.png"/><Relationship Id="rId19" Type="http://schemas.openxmlformats.org/officeDocument/2006/relationships/image" Target="../media/image54.png"/><Relationship Id="rId4" Type="http://schemas.openxmlformats.org/officeDocument/2006/relationships/image" Target="../media/image45.png"/><Relationship Id="rId9" Type="http://schemas.openxmlformats.org/officeDocument/2006/relationships/image" Target="../media/image27.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p:cNvSpPr>
            <a:spLocks noGrp="1"/>
          </p:cNvSpPr>
          <p:nvPr>
            <p:ph type="subTitle" idx="1"/>
          </p:nvPr>
        </p:nvSpPr>
        <p:spPr>
          <a:xfrm>
            <a:off x="303469" y="2651181"/>
            <a:ext cx="5438926" cy="1507460"/>
          </a:xfrm>
        </p:spPr>
        <p:txBody>
          <a:bodyPr>
            <a:normAutofit/>
          </a:bodyPr>
          <a:lstStyle/>
          <a:p>
            <a:r>
              <a:rPr lang="en-US" altLang="ja-JP" sz="1800" dirty="0"/>
              <a:t>20XX</a:t>
            </a:r>
            <a:r>
              <a:rPr lang="ja-JP" altLang="en-US" sz="1800" dirty="0"/>
              <a:t>年</a:t>
            </a:r>
            <a:endParaRPr lang="en-US" altLang="ja-JP" sz="1800" dirty="0"/>
          </a:p>
          <a:p>
            <a:r>
              <a:rPr lang="ja-JP" altLang="en-US" sz="1800" dirty="0"/>
              <a:t>株式会社</a:t>
            </a:r>
            <a:r>
              <a:rPr lang="en-US" altLang="ja-JP" sz="1800" dirty="0" err="1"/>
              <a:t>SingleID</a:t>
            </a:r>
            <a:endParaRPr lang="en-US" altLang="ja-JP" sz="1800" dirty="0"/>
          </a:p>
        </p:txBody>
      </p:sp>
      <p:sp>
        <p:nvSpPr>
          <p:cNvPr id="5" name="タイトル 3">
            <a:extLst>
              <a:ext uri="{FF2B5EF4-FFF2-40B4-BE49-F238E27FC236}">
                <a16:creationId xmlns:a16="http://schemas.microsoft.com/office/drawing/2014/main" id="{2C88A7EB-C8C5-E4A7-8FFB-23549693E01D}"/>
              </a:ext>
            </a:extLst>
          </p:cNvPr>
          <p:cNvSpPr txBox="1">
            <a:spLocks/>
          </p:cNvSpPr>
          <p:nvPr/>
        </p:nvSpPr>
        <p:spPr>
          <a:xfrm>
            <a:off x="303469" y="1722329"/>
            <a:ext cx="6166224" cy="722335"/>
          </a:xfrm>
          <a:prstGeom prst="rect">
            <a:avLst/>
          </a:prstGeom>
        </p:spPr>
        <p:txBody>
          <a:bodyPr vert="horz" lIns="91440" tIns="45720" rIns="91440" bIns="45720" rtlCol="0" anchor="b">
            <a:noAutofit/>
          </a:bodyPr>
          <a:lstStyle>
            <a:lvl1pPr algn="l" defTabSz="914400" rtl="0" eaLnBrk="1" latinLnBrk="0" hangingPunct="1">
              <a:spcBef>
                <a:spcPct val="0"/>
              </a:spcBef>
              <a:buNone/>
              <a:defRPr kumimoji="1" sz="2800" b="1" kern="1200" baseline="0">
                <a:solidFill>
                  <a:schemeClr val="tx1"/>
                </a:solidFill>
                <a:latin typeface="游ゴシック" panose="020B0400000000000000" pitchFamily="50" charset="-128"/>
                <a:ea typeface="游ゴシック" panose="020B0400000000000000" pitchFamily="50" charset="-128"/>
                <a:cs typeface="+mj-cs"/>
              </a:defRPr>
            </a:lvl1pPr>
          </a:lstStyle>
          <a:p>
            <a:r>
              <a:rPr lang="ja-JP" altLang="en-US" sz="2400" dirty="0"/>
              <a:t>中小企業向けクラウド認証サービス</a:t>
            </a:r>
            <a:endParaRPr lang="en-US" altLang="ja-JP" sz="2400" dirty="0"/>
          </a:p>
          <a:p>
            <a:r>
              <a:rPr lang="en-US" altLang="ja-JP" sz="2400" dirty="0" err="1"/>
              <a:t>SingleID</a:t>
            </a:r>
            <a:endParaRPr lang="ja-JP" altLang="en-US" sz="2400" dirty="0"/>
          </a:p>
        </p:txBody>
      </p:sp>
    </p:spTree>
    <p:extLst>
      <p:ext uri="{BB962C8B-B14F-4D97-AF65-F5344CB8AC3E}">
        <p14:creationId xmlns:p14="http://schemas.microsoft.com/office/powerpoint/2010/main" val="79603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846B07-22B7-68D4-E59B-E28BEB15B38E}"/>
              </a:ext>
            </a:extLst>
          </p:cNvPr>
          <p:cNvPicPr>
            <a:picLocks noChangeAspect="1"/>
          </p:cNvPicPr>
          <p:nvPr/>
        </p:nvPicPr>
        <p:blipFill>
          <a:blip r:embed="rId2"/>
          <a:stretch>
            <a:fillRect/>
          </a:stretch>
        </p:blipFill>
        <p:spPr>
          <a:xfrm>
            <a:off x="830945" y="1431612"/>
            <a:ext cx="4679574" cy="3155883"/>
          </a:xfrm>
          <a:prstGeom prst="rect">
            <a:avLst/>
          </a:prstGeom>
        </p:spPr>
      </p:pic>
      <p:pic>
        <p:nvPicPr>
          <p:cNvPr id="5" name="図 4">
            <a:extLst>
              <a:ext uri="{FF2B5EF4-FFF2-40B4-BE49-F238E27FC236}">
                <a16:creationId xmlns:a16="http://schemas.microsoft.com/office/drawing/2014/main" id="{9BEA4A94-141D-FAB0-F93A-55E9AF63A241}"/>
              </a:ext>
            </a:extLst>
          </p:cNvPr>
          <p:cNvPicPr>
            <a:picLocks noChangeAspect="1"/>
          </p:cNvPicPr>
          <p:nvPr/>
        </p:nvPicPr>
        <p:blipFill>
          <a:blip r:embed="rId3"/>
          <a:stretch>
            <a:fillRect/>
          </a:stretch>
        </p:blipFill>
        <p:spPr>
          <a:xfrm>
            <a:off x="6719008" y="1872624"/>
            <a:ext cx="1929994" cy="2765171"/>
          </a:xfrm>
          <a:prstGeom prst="rect">
            <a:avLst/>
          </a:prstGeom>
          <a:ln>
            <a:noFill/>
          </a:ln>
          <a:effectLst>
            <a:outerShdw blurRad="292100" dist="139700" dir="2700000" algn="tl" rotWithShape="0">
              <a:srgbClr val="333333">
                <a:alpha val="65000"/>
              </a:srgbClr>
            </a:outerShdw>
          </a:effectLst>
        </p:spPr>
      </p:pic>
      <p:pic>
        <p:nvPicPr>
          <p:cNvPr id="6" name="図 5">
            <a:extLst>
              <a:ext uri="{FF2B5EF4-FFF2-40B4-BE49-F238E27FC236}">
                <a16:creationId xmlns:a16="http://schemas.microsoft.com/office/drawing/2014/main" id="{0DFF7354-D629-C99F-1BA2-53B37FC2A903}"/>
              </a:ext>
            </a:extLst>
          </p:cNvPr>
          <p:cNvPicPr>
            <a:picLocks noChangeAspect="1"/>
          </p:cNvPicPr>
          <p:nvPr/>
        </p:nvPicPr>
        <p:blipFill>
          <a:blip r:embed="rId4"/>
          <a:stretch>
            <a:fillRect/>
          </a:stretch>
        </p:blipFill>
        <p:spPr>
          <a:xfrm>
            <a:off x="6335988" y="1564893"/>
            <a:ext cx="1929994" cy="2754667"/>
          </a:xfrm>
          <a:prstGeom prst="rect">
            <a:avLst/>
          </a:prstGeom>
          <a:ln>
            <a:noFill/>
          </a:ln>
          <a:effectLst>
            <a:outerShdw blurRad="292100" dist="139700" dir="2700000" algn="tl" rotWithShape="0">
              <a:srgbClr val="333333">
                <a:alpha val="65000"/>
              </a:srgbClr>
            </a:outerShdw>
          </a:effectLst>
        </p:spPr>
      </p:pic>
      <p:sp>
        <p:nvSpPr>
          <p:cNvPr id="8" name="正方形/長方形 7">
            <a:extLst>
              <a:ext uri="{FF2B5EF4-FFF2-40B4-BE49-F238E27FC236}">
                <a16:creationId xmlns:a16="http://schemas.microsoft.com/office/drawing/2014/main" id="{636C76B9-2B12-89D4-65CE-C2E14E0BD3E5}"/>
              </a:ext>
            </a:extLst>
          </p:cNvPr>
          <p:cNvSpPr/>
          <p:nvPr/>
        </p:nvSpPr>
        <p:spPr>
          <a:xfrm>
            <a:off x="830945" y="3175809"/>
            <a:ext cx="908955" cy="164291"/>
          </a:xfrm>
          <a:prstGeom prst="rect">
            <a:avLst/>
          </a:pr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Google Shape;983;p40">
            <a:extLst>
              <a:ext uri="{FF2B5EF4-FFF2-40B4-BE49-F238E27FC236}">
                <a16:creationId xmlns:a16="http://schemas.microsoft.com/office/drawing/2014/main" id="{115A9226-6B0F-EB15-A803-783526E47ADF}"/>
              </a:ext>
            </a:extLst>
          </p:cNvPr>
          <p:cNvSpPr txBox="1">
            <a:spLocks noGrp="1"/>
          </p:cNvSpPr>
          <p:nvPr>
            <p:ph type="title"/>
          </p:nvPr>
        </p:nvSpPr>
        <p:spPr>
          <a:xfrm>
            <a:off x="311150" y="109538"/>
            <a:ext cx="8528050" cy="661987"/>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ct val="100000"/>
              <a:buFont typeface="Arial"/>
              <a:buNone/>
            </a:pPr>
            <a:r>
              <a:rPr kumimoji="1" lang="ja-JP" altLang="en-US" sz="3200" dirty="0"/>
              <a:t>活用事例：狙われる</a:t>
            </a:r>
            <a:r>
              <a:rPr lang="en-US" altLang="ja-JP" dirty="0"/>
              <a:t>Microsoft365</a:t>
            </a:r>
            <a:r>
              <a:rPr kumimoji="1" lang="ja-JP" altLang="en-US" sz="3200" dirty="0"/>
              <a:t>の解決策</a:t>
            </a:r>
            <a:endParaRPr dirty="0"/>
          </a:p>
        </p:txBody>
      </p:sp>
      <p:sp>
        <p:nvSpPr>
          <p:cNvPr id="16" name="四角形: 角を丸くする 15">
            <a:extLst>
              <a:ext uri="{FF2B5EF4-FFF2-40B4-BE49-F238E27FC236}">
                <a16:creationId xmlns:a16="http://schemas.microsoft.com/office/drawing/2014/main" id="{2E3022C4-90B2-7481-FC23-0CFE9646F6E5}"/>
              </a:ext>
            </a:extLst>
          </p:cNvPr>
          <p:cNvSpPr/>
          <p:nvPr/>
        </p:nvSpPr>
        <p:spPr>
          <a:xfrm>
            <a:off x="830945" y="803839"/>
            <a:ext cx="5255768" cy="502891"/>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400" b="1" dirty="0">
                <a:latin typeface="游ゴシック" panose="020B0400000000000000" pitchFamily="50" charset="-128"/>
                <a:ea typeface="游ゴシック" panose="020B0400000000000000" pitchFamily="50" charset="-128"/>
              </a:rPr>
              <a:t>クラウド</a:t>
            </a:r>
            <a:r>
              <a:rPr kumimoji="1" lang="ja-JP" altLang="en-US" sz="1400" b="1" dirty="0">
                <a:latin typeface="游ゴシック" panose="020B0400000000000000" pitchFamily="50" charset="-128"/>
                <a:ea typeface="游ゴシック" panose="020B0400000000000000" pitchFamily="50" charset="-128"/>
              </a:rPr>
              <a:t>ヘルスチェックレポート（</a:t>
            </a:r>
            <a:r>
              <a:rPr lang="en-US" altLang="ja-JP" sz="1400" b="1" dirty="0">
                <a:latin typeface="游ゴシック" panose="020B0400000000000000" pitchFamily="50" charset="-128"/>
                <a:ea typeface="游ゴシック" panose="020B0400000000000000" pitchFamily="50" charset="-128"/>
              </a:rPr>
              <a:t>Microsoft365</a:t>
            </a:r>
            <a:r>
              <a:rPr kumimoji="1" lang="ja-JP" altLang="en-US" sz="1400" b="1" dirty="0">
                <a:latin typeface="游ゴシック" panose="020B0400000000000000" pitchFamily="50" charset="-128"/>
                <a:ea typeface="游ゴシック" panose="020B0400000000000000" pitchFamily="50" charset="-128"/>
              </a:rPr>
              <a:t>）</a:t>
            </a:r>
          </a:p>
        </p:txBody>
      </p:sp>
      <p:sp>
        <p:nvSpPr>
          <p:cNvPr id="18" name="テキスト ボックス 17">
            <a:extLst>
              <a:ext uri="{FF2B5EF4-FFF2-40B4-BE49-F238E27FC236}">
                <a16:creationId xmlns:a16="http://schemas.microsoft.com/office/drawing/2014/main" id="{56B46149-DBEA-FCE4-9683-E42B655DA0C7}"/>
              </a:ext>
            </a:extLst>
          </p:cNvPr>
          <p:cNvSpPr txBox="1"/>
          <p:nvPr/>
        </p:nvSpPr>
        <p:spPr>
          <a:xfrm>
            <a:off x="6609626" y="721956"/>
            <a:ext cx="2469719" cy="584775"/>
          </a:xfrm>
          <a:prstGeom prst="rect">
            <a:avLst/>
          </a:prstGeom>
          <a:noFill/>
        </p:spPr>
        <p:txBody>
          <a:bodyPr wrap="square">
            <a:spAutoFit/>
          </a:bodyPr>
          <a:lstStyle/>
          <a:p>
            <a:r>
              <a:rPr kumimoji="1" lang="en-US" altLang="ja-JP" sz="1600" b="1" dirty="0">
                <a:solidFill>
                  <a:srgbClr val="00B0F0"/>
                </a:solidFill>
                <a:latin typeface="游ゴシック" panose="020B0400000000000000" pitchFamily="50" charset="-128"/>
                <a:ea typeface="游ゴシック" panose="020B0400000000000000" pitchFamily="50" charset="-128"/>
              </a:rPr>
              <a:t>PDF</a:t>
            </a:r>
            <a:r>
              <a:rPr kumimoji="1" lang="ja-JP" altLang="en-US" sz="1600" b="1" dirty="0">
                <a:solidFill>
                  <a:srgbClr val="00B0F0"/>
                </a:solidFill>
                <a:latin typeface="游ゴシック" panose="020B0400000000000000" pitchFamily="50" charset="-128"/>
                <a:ea typeface="游ゴシック" panose="020B0400000000000000" pitchFamily="50" charset="-128"/>
              </a:rPr>
              <a:t>化なので印刷可能！</a:t>
            </a:r>
            <a:endParaRPr kumimoji="1" lang="en-US" altLang="ja-JP" sz="1600" b="1" dirty="0">
              <a:solidFill>
                <a:srgbClr val="00B0F0"/>
              </a:solidFill>
              <a:latin typeface="游ゴシック" panose="020B0400000000000000" pitchFamily="50" charset="-128"/>
              <a:ea typeface="游ゴシック" panose="020B0400000000000000" pitchFamily="50" charset="-128"/>
            </a:endParaRPr>
          </a:p>
          <a:p>
            <a:r>
              <a:rPr lang="ja-JP" altLang="en-US" sz="1600" b="1" dirty="0">
                <a:solidFill>
                  <a:srgbClr val="00B0F0"/>
                </a:solidFill>
                <a:latin typeface="游ゴシック" panose="020B0400000000000000" pitchFamily="50" charset="-128"/>
                <a:ea typeface="游ゴシック" panose="020B0400000000000000" pitchFamily="50" charset="-128"/>
              </a:rPr>
              <a:t>診断で脆弱性を可視化！</a:t>
            </a:r>
          </a:p>
        </p:txBody>
      </p:sp>
      <p:cxnSp>
        <p:nvCxnSpPr>
          <p:cNvPr id="9" name="直線矢印コネクタ 8">
            <a:extLst>
              <a:ext uri="{FF2B5EF4-FFF2-40B4-BE49-F238E27FC236}">
                <a16:creationId xmlns:a16="http://schemas.microsoft.com/office/drawing/2014/main" id="{2A245430-4E0B-EBDB-EA9F-386CD90E8C9A}"/>
              </a:ext>
            </a:extLst>
          </p:cNvPr>
          <p:cNvCxnSpPr>
            <a:cxnSpLocks/>
            <a:stCxn id="8" idx="3"/>
            <a:endCxn id="21" idx="1"/>
          </p:cNvCxnSpPr>
          <p:nvPr/>
        </p:nvCxnSpPr>
        <p:spPr>
          <a:xfrm>
            <a:off x="1739900" y="3257955"/>
            <a:ext cx="1582918" cy="815388"/>
          </a:xfrm>
          <a:prstGeom prst="straightConnector1">
            <a:avLst/>
          </a:prstGeom>
          <a:ln w="603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13" name="図 12">
            <a:extLst>
              <a:ext uri="{FF2B5EF4-FFF2-40B4-BE49-F238E27FC236}">
                <a16:creationId xmlns:a16="http://schemas.microsoft.com/office/drawing/2014/main" id="{2B09BE37-E9B6-A592-26BA-C55A4D33D274}"/>
              </a:ext>
            </a:extLst>
          </p:cNvPr>
          <p:cNvPicPr>
            <a:picLocks noChangeAspect="1"/>
          </p:cNvPicPr>
          <p:nvPr/>
        </p:nvPicPr>
        <p:blipFill>
          <a:blip r:embed="rId5"/>
          <a:stretch>
            <a:fillRect/>
          </a:stretch>
        </p:blipFill>
        <p:spPr>
          <a:xfrm>
            <a:off x="6086713" y="1337418"/>
            <a:ext cx="1870905" cy="2674514"/>
          </a:xfrm>
          <a:prstGeom prst="rect">
            <a:avLst/>
          </a:prstGeom>
          <a:effectLst>
            <a:outerShdw blurRad="292100" dist="139700" dir="2700000" algn="ctr" rotWithShape="0">
              <a:schemeClr val="tx1">
                <a:alpha val="65000"/>
              </a:schemeClr>
            </a:outerShdw>
          </a:effectLst>
        </p:spPr>
      </p:pic>
      <p:cxnSp>
        <p:nvCxnSpPr>
          <p:cNvPr id="10" name="直線矢印コネクタ 9">
            <a:extLst>
              <a:ext uri="{FF2B5EF4-FFF2-40B4-BE49-F238E27FC236}">
                <a16:creationId xmlns:a16="http://schemas.microsoft.com/office/drawing/2014/main" id="{082D1250-2138-7D26-32DD-2C7E0B964F34}"/>
              </a:ext>
            </a:extLst>
          </p:cNvPr>
          <p:cNvCxnSpPr>
            <a:cxnSpLocks/>
            <a:stCxn id="21" idx="3"/>
            <a:endCxn id="13" idx="1"/>
          </p:cNvCxnSpPr>
          <p:nvPr/>
        </p:nvCxnSpPr>
        <p:spPr>
          <a:xfrm flipV="1">
            <a:off x="4810533" y="2674675"/>
            <a:ext cx="1276180" cy="1398668"/>
          </a:xfrm>
          <a:prstGeom prst="straightConnector1">
            <a:avLst/>
          </a:prstGeom>
          <a:ln w="603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21" name="図 20">
            <a:extLst>
              <a:ext uri="{FF2B5EF4-FFF2-40B4-BE49-F238E27FC236}">
                <a16:creationId xmlns:a16="http://schemas.microsoft.com/office/drawing/2014/main" id="{8A80DF92-3506-808D-A5A8-A523FE2ECEFA}"/>
              </a:ext>
            </a:extLst>
          </p:cNvPr>
          <p:cNvPicPr>
            <a:picLocks noChangeAspect="1"/>
          </p:cNvPicPr>
          <p:nvPr/>
        </p:nvPicPr>
        <p:blipFill>
          <a:blip r:embed="rId6"/>
          <a:stretch>
            <a:fillRect/>
          </a:stretch>
        </p:blipFill>
        <p:spPr>
          <a:xfrm>
            <a:off x="3322818" y="3186760"/>
            <a:ext cx="1487715" cy="1773165"/>
          </a:xfrm>
          <a:prstGeom prst="rect">
            <a:avLst/>
          </a:prstGeom>
          <a:ln>
            <a:solidFill>
              <a:schemeClr val="bg2">
                <a:lumMod val="90000"/>
              </a:schemeClr>
            </a:solidFill>
          </a:ln>
        </p:spPr>
      </p:pic>
    </p:spTree>
    <p:extLst>
      <p:ext uri="{BB962C8B-B14F-4D97-AF65-F5344CB8AC3E}">
        <p14:creationId xmlns:p14="http://schemas.microsoft.com/office/powerpoint/2010/main" val="1294944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77D1A4A-B97B-2D43-655B-12BC70D48241}"/>
              </a:ext>
            </a:extLst>
          </p:cNvPr>
          <p:cNvPicPr>
            <a:picLocks noChangeAspect="1"/>
          </p:cNvPicPr>
          <p:nvPr/>
        </p:nvPicPr>
        <p:blipFill>
          <a:blip r:embed="rId2"/>
          <a:stretch>
            <a:fillRect/>
          </a:stretch>
        </p:blipFill>
        <p:spPr>
          <a:xfrm>
            <a:off x="1876819" y="756374"/>
            <a:ext cx="6368534" cy="2914193"/>
          </a:xfrm>
          <a:prstGeom prst="rect">
            <a:avLst/>
          </a:prstGeom>
          <a:effectLst>
            <a:outerShdw blurRad="292100" dist="139700" dir="2700000" algn="ctr" rotWithShape="0">
              <a:schemeClr val="tx1">
                <a:alpha val="65000"/>
              </a:schemeClr>
            </a:outerShdw>
          </a:effectLst>
        </p:spPr>
      </p:pic>
      <p:sp>
        <p:nvSpPr>
          <p:cNvPr id="2" name="タイトル 1">
            <a:extLst>
              <a:ext uri="{FF2B5EF4-FFF2-40B4-BE49-F238E27FC236}">
                <a16:creationId xmlns:a16="http://schemas.microsoft.com/office/drawing/2014/main" id="{D5FEB34E-A48A-F4B6-61CC-9207A4E330C4}"/>
              </a:ext>
            </a:extLst>
          </p:cNvPr>
          <p:cNvSpPr>
            <a:spLocks noGrp="1"/>
          </p:cNvSpPr>
          <p:nvPr>
            <p:ph type="title"/>
          </p:nvPr>
        </p:nvSpPr>
        <p:spPr/>
        <p:txBody>
          <a:bodyPr/>
          <a:lstStyle/>
          <a:p>
            <a:r>
              <a:rPr lang="ja-JP" altLang="en-US" dirty="0"/>
              <a:t>ネットワークカタログによる簡易設定</a:t>
            </a:r>
            <a:endParaRPr kumimoji="1" lang="ja-JP" altLang="en-US" dirty="0"/>
          </a:p>
        </p:txBody>
      </p:sp>
      <p:sp>
        <p:nvSpPr>
          <p:cNvPr id="9" name="正方形/長方形 8">
            <a:extLst>
              <a:ext uri="{FF2B5EF4-FFF2-40B4-BE49-F238E27FC236}">
                <a16:creationId xmlns:a16="http://schemas.microsoft.com/office/drawing/2014/main" id="{792EF620-170D-4746-1C7B-08DAA6C943BB}"/>
              </a:ext>
            </a:extLst>
          </p:cNvPr>
          <p:cNvSpPr/>
          <p:nvPr/>
        </p:nvSpPr>
        <p:spPr>
          <a:xfrm>
            <a:off x="4820881" y="1706675"/>
            <a:ext cx="1587795" cy="1944916"/>
          </a:xfrm>
          <a:prstGeom prst="rect">
            <a:avLst/>
          </a:pr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5FD06C6B-61A0-4E21-0730-F2251C33B874}"/>
              </a:ext>
            </a:extLst>
          </p:cNvPr>
          <p:cNvPicPr>
            <a:picLocks noChangeAspect="1"/>
          </p:cNvPicPr>
          <p:nvPr/>
        </p:nvPicPr>
        <p:blipFill>
          <a:blip r:embed="rId3"/>
          <a:stretch>
            <a:fillRect/>
          </a:stretch>
        </p:blipFill>
        <p:spPr>
          <a:xfrm>
            <a:off x="971405" y="2902867"/>
            <a:ext cx="3600595" cy="2032489"/>
          </a:xfrm>
          <a:prstGeom prst="rect">
            <a:avLst/>
          </a:prstGeom>
          <a:effectLst>
            <a:outerShdw blurRad="292100" dist="139700" dir="2700000" algn="ctr" rotWithShape="0">
              <a:schemeClr val="tx1">
                <a:alpha val="65000"/>
              </a:schemeClr>
            </a:outerShdw>
          </a:effectLst>
        </p:spPr>
      </p:pic>
      <p:cxnSp>
        <p:nvCxnSpPr>
          <p:cNvPr id="10" name="直線矢印コネクタ 9">
            <a:extLst>
              <a:ext uri="{FF2B5EF4-FFF2-40B4-BE49-F238E27FC236}">
                <a16:creationId xmlns:a16="http://schemas.microsoft.com/office/drawing/2014/main" id="{833A4547-0252-1BB4-0BC7-5ECA5BBA0B36}"/>
              </a:ext>
            </a:extLst>
          </p:cNvPr>
          <p:cNvCxnSpPr>
            <a:cxnSpLocks/>
          </p:cNvCxnSpPr>
          <p:nvPr/>
        </p:nvCxnSpPr>
        <p:spPr>
          <a:xfrm flipH="1">
            <a:off x="4152378" y="3606800"/>
            <a:ext cx="1759472" cy="705942"/>
          </a:xfrm>
          <a:prstGeom prst="straightConnector1">
            <a:avLst/>
          </a:prstGeom>
          <a:ln w="603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8507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863A9A3-E0B3-8739-3ACF-8C98AE43B15C}"/>
              </a:ext>
            </a:extLst>
          </p:cNvPr>
          <p:cNvSpPr>
            <a:spLocks noGrp="1"/>
          </p:cNvSpPr>
          <p:nvPr>
            <p:ph type="title"/>
          </p:nvPr>
        </p:nvSpPr>
        <p:spPr/>
        <p:txBody>
          <a:bodyPr/>
          <a:lstStyle/>
          <a:p>
            <a:r>
              <a:rPr kumimoji="1" lang="ja-JP" altLang="en-US" dirty="0"/>
              <a:t>アプリカタログ</a:t>
            </a:r>
            <a:r>
              <a:rPr lang="ja-JP" altLang="en-US" dirty="0"/>
              <a:t>による簡易設定</a:t>
            </a:r>
            <a:endParaRPr kumimoji="1" lang="ja-JP" altLang="en-US" dirty="0"/>
          </a:p>
        </p:txBody>
      </p:sp>
      <p:pic>
        <p:nvPicPr>
          <p:cNvPr id="7" name="図 6">
            <a:extLst>
              <a:ext uri="{FF2B5EF4-FFF2-40B4-BE49-F238E27FC236}">
                <a16:creationId xmlns:a16="http://schemas.microsoft.com/office/drawing/2014/main" id="{D7B1FA4D-04FC-1B83-2720-F80A0DA841B0}"/>
              </a:ext>
            </a:extLst>
          </p:cNvPr>
          <p:cNvPicPr>
            <a:picLocks noChangeAspect="1"/>
          </p:cNvPicPr>
          <p:nvPr/>
        </p:nvPicPr>
        <p:blipFill>
          <a:blip r:embed="rId2"/>
          <a:stretch>
            <a:fillRect/>
          </a:stretch>
        </p:blipFill>
        <p:spPr>
          <a:xfrm>
            <a:off x="417120" y="910905"/>
            <a:ext cx="5060950" cy="2606993"/>
          </a:xfrm>
          <a:prstGeom prst="rect">
            <a:avLst/>
          </a:prstGeom>
          <a:effectLst>
            <a:outerShdw blurRad="292100" dist="139700" dir="2700000" algn="ctr" rotWithShape="0">
              <a:schemeClr val="tx1">
                <a:alpha val="65000"/>
              </a:schemeClr>
            </a:outerShdw>
          </a:effectLst>
        </p:spPr>
      </p:pic>
      <p:pic>
        <p:nvPicPr>
          <p:cNvPr id="12" name="図 11">
            <a:extLst>
              <a:ext uri="{FF2B5EF4-FFF2-40B4-BE49-F238E27FC236}">
                <a16:creationId xmlns:a16="http://schemas.microsoft.com/office/drawing/2014/main" id="{2BA699D6-ED5C-8CA1-8AD7-9E814180F5FD}"/>
              </a:ext>
            </a:extLst>
          </p:cNvPr>
          <p:cNvPicPr>
            <a:picLocks noChangeAspect="1"/>
          </p:cNvPicPr>
          <p:nvPr/>
        </p:nvPicPr>
        <p:blipFill>
          <a:blip r:embed="rId3"/>
          <a:stretch>
            <a:fillRect/>
          </a:stretch>
        </p:blipFill>
        <p:spPr>
          <a:xfrm>
            <a:off x="5036100" y="2571750"/>
            <a:ext cx="3690232" cy="1896976"/>
          </a:xfrm>
          <a:prstGeom prst="rect">
            <a:avLst/>
          </a:prstGeom>
          <a:effectLst>
            <a:outerShdw blurRad="292100" dist="139700" dir="2700000" algn="ctr" rotWithShape="0">
              <a:schemeClr val="tx1">
                <a:alpha val="65000"/>
              </a:schemeClr>
            </a:outerShdw>
          </a:effectLst>
        </p:spPr>
      </p:pic>
      <p:sp>
        <p:nvSpPr>
          <p:cNvPr id="6" name="正方形/長方形 5">
            <a:extLst>
              <a:ext uri="{FF2B5EF4-FFF2-40B4-BE49-F238E27FC236}">
                <a16:creationId xmlns:a16="http://schemas.microsoft.com/office/drawing/2014/main" id="{62A27943-A2A8-78EC-E538-64E823EFB7F7}"/>
              </a:ext>
            </a:extLst>
          </p:cNvPr>
          <p:cNvSpPr/>
          <p:nvPr/>
        </p:nvSpPr>
        <p:spPr>
          <a:xfrm>
            <a:off x="2634317" y="2532591"/>
            <a:ext cx="1446204" cy="985308"/>
          </a:xfrm>
          <a:prstGeom prst="rect">
            <a:avLst/>
          </a:pr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 name="直線矢印コネクタ 7">
            <a:extLst>
              <a:ext uri="{FF2B5EF4-FFF2-40B4-BE49-F238E27FC236}">
                <a16:creationId xmlns:a16="http://schemas.microsoft.com/office/drawing/2014/main" id="{7AB26EC8-5FCD-DC7A-87A6-DC150E02692C}"/>
              </a:ext>
            </a:extLst>
          </p:cNvPr>
          <p:cNvCxnSpPr>
            <a:cxnSpLocks/>
            <a:endCxn id="12" idx="1"/>
          </p:cNvCxnSpPr>
          <p:nvPr/>
        </p:nvCxnSpPr>
        <p:spPr>
          <a:xfrm>
            <a:off x="4080521" y="3025245"/>
            <a:ext cx="955579" cy="494993"/>
          </a:xfrm>
          <a:prstGeom prst="straightConnector1">
            <a:avLst/>
          </a:prstGeom>
          <a:ln w="603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427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2DEA1F8-157A-E96F-9EA1-B8BC1861D2B0}"/>
              </a:ext>
            </a:extLst>
          </p:cNvPr>
          <p:cNvSpPr>
            <a:spLocks noGrp="1"/>
          </p:cNvSpPr>
          <p:nvPr>
            <p:ph type="body" sz="quarter" idx="12"/>
          </p:nvPr>
        </p:nvSpPr>
        <p:spPr/>
        <p:txBody>
          <a:bodyPr/>
          <a:lstStyle/>
          <a:p>
            <a:r>
              <a:rPr kumimoji="1" lang="ja-JP" altLang="en-US" dirty="0"/>
              <a:t>差別化ポイント</a:t>
            </a:r>
          </a:p>
        </p:txBody>
      </p:sp>
    </p:spTree>
    <p:extLst>
      <p:ext uri="{BB962C8B-B14F-4D97-AF65-F5344CB8AC3E}">
        <p14:creationId xmlns:p14="http://schemas.microsoft.com/office/powerpoint/2010/main" val="3225359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表 18">
            <a:extLst>
              <a:ext uri="{FF2B5EF4-FFF2-40B4-BE49-F238E27FC236}">
                <a16:creationId xmlns:a16="http://schemas.microsoft.com/office/drawing/2014/main" id="{4A00E0F1-81A4-481F-168D-97441BC97989}"/>
              </a:ext>
            </a:extLst>
          </p:cNvPr>
          <p:cNvGraphicFramePr>
            <a:graphicFrameLocks noGrp="1"/>
          </p:cNvGraphicFramePr>
          <p:nvPr>
            <p:extLst>
              <p:ext uri="{D42A27DB-BD31-4B8C-83A1-F6EECF244321}">
                <p14:modId xmlns:p14="http://schemas.microsoft.com/office/powerpoint/2010/main" val="4182439378"/>
              </p:ext>
            </p:extLst>
          </p:nvPr>
        </p:nvGraphicFramePr>
        <p:xfrm>
          <a:off x="398299" y="992253"/>
          <a:ext cx="8393888" cy="3617877"/>
        </p:xfrm>
        <a:graphic>
          <a:graphicData uri="http://schemas.openxmlformats.org/drawingml/2006/table">
            <a:tbl>
              <a:tblPr firstRow="1" bandRow="1">
                <a:tableStyleId>{5C22544A-7EE6-4342-B048-85BDC9FD1C3A}</a:tableStyleId>
              </a:tblPr>
              <a:tblGrid>
                <a:gridCol w="2098472">
                  <a:extLst>
                    <a:ext uri="{9D8B030D-6E8A-4147-A177-3AD203B41FA5}">
                      <a16:colId xmlns:a16="http://schemas.microsoft.com/office/drawing/2014/main" val="53237153"/>
                    </a:ext>
                  </a:extLst>
                </a:gridCol>
                <a:gridCol w="2098472">
                  <a:extLst>
                    <a:ext uri="{9D8B030D-6E8A-4147-A177-3AD203B41FA5}">
                      <a16:colId xmlns:a16="http://schemas.microsoft.com/office/drawing/2014/main" val="1281990146"/>
                    </a:ext>
                  </a:extLst>
                </a:gridCol>
                <a:gridCol w="2098472">
                  <a:extLst>
                    <a:ext uri="{9D8B030D-6E8A-4147-A177-3AD203B41FA5}">
                      <a16:colId xmlns:a16="http://schemas.microsoft.com/office/drawing/2014/main" val="3914984637"/>
                    </a:ext>
                  </a:extLst>
                </a:gridCol>
                <a:gridCol w="2098472">
                  <a:extLst>
                    <a:ext uri="{9D8B030D-6E8A-4147-A177-3AD203B41FA5}">
                      <a16:colId xmlns:a16="http://schemas.microsoft.com/office/drawing/2014/main" val="3087298838"/>
                    </a:ext>
                  </a:extLst>
                </a:gridCol>
              </a:tblGrid>
              <a:tr h="398136">
                <a:tc gridSpan="2">
                  <a:txBody>
                    <a:bodyPr/>
                    <a:lstStyle/>
                    <a:p>
                      <a:pPr algn="ctr"/>
                      <a:r>
                        <a:rPr kumimoji="1" lang="ja-JP" altLang="en-US" dirty="0">
                          <a:solidFill>
                            <a:schemeClr val="tx1"/>
                          </a:solidFill>
                          <a:latin typeface="游ゴシック" panose="020B0400000000000000" pitchFamily="50" charset="-128"/>
                          <a:ea typeface="游ゴシック" panose="020B0400000000000000" pitchFamily="50" charset="-128"/>
                        </a:rPr>
                        <a:t>海外勢</a:t>
                      </a:r>
                    </a:p>
                  </a:txBody>
                  <a:tcPr>
                    <a:solidFill>
                      <a:schemeClr val="bg1">
                        <a:lumMod val="85000"/>
                      </a:schemeClr>
                    </a:solidFill>
                  </a:tcPr>
                </a:tc>
                <a:tc hMerge="1">
                  <a:txBody>
                    <a:bodyPr/>
                    <a:lstStyle/>
                    <a:p>
                      <a:endParaRPr kumimoji="1" lang="ja-JP" altLang="en-US" dirty="0">
                        <a:highlight>
                          <a:srgbClr val="3333CC"/>
                        </a:highlight>
                      </a:endParaRPr>
                    </a:p>
                  </a:txBody>
                  <a:tcPr>
                    <a:solidFill>
                      <a:schemeClr val="bg1">
                        <a:lumMod val="85000"/>
                      </a:schemeClr>
                    </a:solidFill>
                  </a:tcPr>
                </a:tc>
                <a:tc gridSpan="2">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dirty="0">
                          <a:solidFill>
                            <a:schemeClr val="tx1"/>
                          </a:solidFill>
                          <a:latin typeface="游ゴシック" panose="020B0400000000000000" pitchFamily="50" charset="-128"/>
                          <a:ea typeface="游ゴシック" panose="020B0400000000000000" pitchFamily="50" charset="-128"/>
                        </a:rPr>
                        <a:t>国内勢</a:t>
                      </a:r>
                    </a:p>
                  </a:txBody>
                  <a:tcPr>
                    <a:solidFill>
                      <a:schemeClr val="bg1">
                        <a:lumMod val="85000"/>
                      </a:schemeClr>
                    </a:solidFill>
                  </a:tcPr>
                </a:tc>
                <a:tc hMerge="1">
                  <a:txBody>
                    <a:bodyPr/>
                    <a:lstStyle/>
                    <a:p>
                      <a:endParaRPr kumimoji="1" lang="ja-JP" altLang="en-US" dirty="0">
                        <a:highlight>
                          <a:srgbClr val="3333CC"/>
                        </a:highlight>
                      </a:endParaRPr>
                    </a:p>
                  </a:txBody>
                  <a:tcPr>
                    <a:solidFill>
                      <a:schemeClr val="bg1">
                        <a:lumMod val="85000"/>
                      </a:schemeClr>
                    </a:solidFill>
                  </a:tcPr>
                </a:tc>
                <a:extLst>
                  <a:ext uri="{0D108BD9-81ED-4DB2-BD59-A6C34878D82A}">
                    <a16:rowId xmlns:a16="http://schemas.microsoft.com/office/drawing/2014/main" val="3917248735"/>
                  </a:ext>
                </a:extLst>
              </a:tr>
              <a:tr h="300625">
                <a:tc>
                  <a:txBody>
                    <a:bodyPr/>
                    <a:lstStyle/>
                    <a:p>
                      <a:pPr algn="ctr"/>
                      <a:r>
                        <a:rPr kumimoji="1" lang="ja-JP" altLang="en-US" sz="1400" b="1" dirty="0">
                          <a:latin typeface="游ゴシック" panose="020B0400000000000000" pitchFamily="50" charset="-128"/>
                          <a:ea typeface="游ゴシック" panose="020B0400000000000000" pitchFamily="50" charset="-128"/>
                        </a:rPr>
                        <a:t>アプリケーション</a:t>
                      </a:r>
                      <a:r>
                        <a:rPr kumimoji="1" lang="en-US" altLang="ja-JP" sz="1400" b="1" dirty="0">
                          <a:latin typeface="游ゴシック" panose="020B0400000000000000" pitchFamily="50" charset="-128"/>
                          <a:ea typeface="游ゴシック" panose="020B0400000000000000" pitchFamily="50" charset="-128"/>
                        </a:rPr>
                        <a:t>SSO</a:t>
                      </a:r>
                      <a:endParaRPr kumimoji="1" lang="ja-JP" altLang="en-US" sz="1400" b="1" dirty="0">
                        <a:latin typeface="游ゴシック" panose="020B0400000000000000" pitchFamily="50" charset="-128"/>
                        <a:ea typeface="游ゴシック" panose="020B0400000000000000" pitchFamily="50" charset="-128"/>
                      </a:endParaRPr>
                    </a:p>
                  </a:txBody>
                  <a:tcPr>
                    <a:solidFill>
                      <a:schemeClr val="bg1">
                        <a:lumMod val="95000"/>
                      </a:schemeClr>
                    </a:solidFill>
                  </a:tcPr>
                </a:tc>
                <a:tc>
                  <a:txBody>
                    <a:bodyPr/>
                    <a:lstStyle/>
                    <a:p>
                      <a:pPr algn="ctr"/>
                      <a:r>
                        <a:rPr kumimoji="1" lang="ja-JP" altLang="en-US" sz="1400" b="1" dirty="0">
                          <a:latin typeface="游ゴシック" panose="020B0400000000000000" pitchFamily="50" charset="-128"/>
                          <a:ea typeface="游ゴシック" panose="020B0400000000000000" pitchFamily="50" charset="-128"/>
                        </a:rPr>
                        <a:t>社内ネットワーク強化</a:t>
                      </a:r>
                    </a:p>
                  </a:txBody>
                  <a:tcPr>
                    <a:solidFill>
                      <a:schemeClr val="bg1">
                        <a:lumMod val="95000"/>
                      </a:schemeClr>
                    </a:solidFill>
                  </a:tcPr>
                </a:tc>
                <a:tc>
                  <a:txBody>
                    <a:bodyPr/>
                    <a:lstStyle/>
                    <a:p>
                      <a:pPr algn="ctr"/>
                      <a:r>
                        <a:rPr kumimoji="1" lang="ja-JP" altLang="en-US" sz="1400" b="1" dirty="0">
                          <a:latin typeface="游ゴシック" panose="020B0400000000000000" pitchFamily="50" charset="-128"/>
                          <a:ea typeface="游ゴシック" panose="020B0400000000000000" pitchFamily="50" charset="-128"/>
                        </a:rPr>
                        <a:t>アプリケーション</a:t>
                      </a:r>
                      <a:r>
                        <a:rPr kumimoji="1" lang="en-US" altLang="ja-JP" sz="1400" b="1" dirty="0">
                          <a:latin typeface="游ゴシック" panose="020B0400000000000000" pitchFamily="50" charset="-128"/>
                          <a:ea typeface="游ゴシック" panose="020B0400000000000000" pitchFamily="50" charset="-128"/>
                        </a:rPr>
                        <a:t>SSO</a:t>
                      </a:r>
                      <a:endParaRPr kumimoji="1" lang="ja-JP" altLang="en-US" sz="1400" b="1" dirty="0">
                        <a:latin typeface="游ゴシック" panose="020B0400000000000000" pitchFamily="50" charset="-128"/>
                        <a:ea typeface="游ゴシック" panose="020B0400000000000000" pitchFamily="50" charset="-128"/>
                      </a:endParaRPr>
                    </a:p>
                  </a:txBody>
                  <a:tcPr>
                    <a:solidFill>
                      <a:schemeClr val="bg1">
                        <a:lumMod val="95000"/>
                      </a:schemeClr>
                    </a:solidFill>
                  </a:tcPr>
                </a:tc>
                <a:tc>
                  <a:txBody>
                    <a:bodyPr/>
                    <a:lstStyle/>
                    <a:p>
                      <a:pPr algn="ctr"/>
                      <a:r>
                        <a:rPr kumimoji="1" lang="ja-JP" altLang="en-US" sz="1400" b="1" dirty="0">
                          <a:latin typeface="游ゴシック" panose="020B0400000000000000" pitchFamily="50" charset="-128"/>
                          <a:ea typeface="游ゴシック" panose="020B0400000000000000" pitchFamily="50" charset="-128"/>
                        </a:rPr>
                        <a:t>社内ネットワーク強化</a:t>
                      </a:r>
                    </a:p>
                  </a:txBody>
                  <a:tcPr>
                    <a:solidFill>
                      <a:schemeClr val="bg1">
                        <a:lumMod val="95000"/>
                      </a:schemeClr>
                    </a:solidFill>
                  </a:tcPr>
                </a:tc>
                <a:extLst>
                  <a:ext uri="{0D108BD9-81ED-4DB2-BD59-A6C34878D82A}">
                    <a16:rowId xmlns:a16="http://schemas.microsoft.com/office/drawing/2014/main" val="4101203528"/>
                  </a:ext>
                </a:extLst>
              </a:tr>
              <a:tr h="2914941">
                <a:tc>
                  <a:txBody>
                    <a:bodyPr/>
                    <a:lstStyle/>
                    <a:p>
                      <a:endParaRPr kumimoji="1" lang="ja-JP" altLang="en-US" dirty="0"/>
                    </a:p>
                  </a:txBody>
                  <a:tcPr>
                    <a:noFill/>
                  </a:tcPr>
                </a:tc>
                <a:tc>
                  <a:txBody>
                    <a:bodyPr/>
                    <a:lstStyle/>
                    <a:p>
                      <a:endParaRPr kumimoji="1" lang="ja-JP" altLang="en-US" dirty="0"/>
                    </a:p>
                  </a:txBody>
                  <a:tcPr>
                    <a:noFill/>
                  </a:tcPr>
                </a:tc>
                <a:tc>
                  <a:txBody>
                    <a:bodyPr/>
                    <a:lstStyle/>
                    <a:p>
                      <a:endParaRPr kumimoji="1" lang="ja-JP" altLang="en-US" dirty="0"/>
                    </a:p>
                  </a:txBody>
                  <a:tcPr>
                    <a:noFill/>
                  </a:tcPr>
                </a:tc>
                <a:tc>
                  <a:txBody>
                    <a:bodyPr/>
                    <a:lstStyle/>
                    <a:p>
                      <a:endParaRPr kumimoji="1" lang="ja-JP" altLang="en-US" dirty="0"/>
                    </a:p>
                  </a:txBody>
                  <a:tcPr>
                    <a:noFill/>
                  </a:tcPr>
                </a:tc>
                <a:extLst>
                  <a:ext uri="{0D108BD9-81ED-4DB2-BD59-A6C34878D82A}">
                    <a16:rowId xmlns:a16="http://schemas.microsoft.com/office/drawing/2014/main" val="3765654735"/>
                  </a:ext>
                </a:extLst>
              </a:tr>
            </a:tbl>
          </a:graphicData>
        </a:graphic>
      </p:graphicFrame>
      <p:sp>
        <p:nvSpPr>
          <p:cNvPr id="3" name="タイトル 2">
            <a:extLst>
              <a:ext uri="{FF2B5EF4-FFF2-40B4-BE49-F238E27FC236}">
                <a16:creationId xmlns:a16="http://schemas.microsoft.com/office/drawing/2014/main" id="{26288207-EC38-5D8E-1954-5EF7BB5DAC95}"/>
              </a:ext>
            </a:extLst>
          </p:cNvPr>
          <p:cNvSpPr>
            <a:spLocks noGrp="1"/>
          </p:cNvSpPr>
          <p:nvPr>
            <p:ph type="title"/>
          </p:nvPr>
        </p:nvSpPr>
        <p:spPr/>
        <p:txBody>
          <a:bodyPr>
            <a:normAutofit/>
          </a:bodyPr>
          <a:lstStyle/>
          <a:p>
            <a:r>
              <a:rPr kumimoji="1" lang="ja-JP" altLang="en-US" dirty="0"/>
              <a:t>プレイヤーと守備範囲</a:t>
            </a:r>
          </a:p>
        </p:txBody>
      </p:sp>
      <p:pic>
        <p:nvPicPr>
          <p:cNvPr id="1026" name="Picture 2" descr="Okta、日本法人に初の代表取締役社長を迎え日本での事業拡大に注力開始｜Okta Japan株式会社のプレスリリース">
            <a:extLst>
              <a:ext uri="{FF2B5EF4-FFF2-40B4-BE49-F238E27FC236}">
                <a16:creationId xmlns:a16="http://schemas.microsoft.com/office/drawing/2014/main" id="{8F09319C-F848-2BFA-E40F-04415BF344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684" y="1712638"/>
            <a:ext cx="843295" cy="5150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AWS Marketplace: OneLogin">
            <a:extLst>
              <a:ext uri="{FF2B5EF4-FFF2-40B4-BE49-F238E27FC236}">
                <a16:creationId xmlns:a16="http://schemas.microsoft.com/office/drawing/2014/main" id="{83C3B6CE-0394-95FF-DD74-F2D1FFB84C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864" y="2436618"/>
            <a:ext cx="880450" cy="2499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Google Workspaceを更に便利に生産性アップ！ ｜富士ソフト株式会社">
            <a:extLst>
              <a:ext uri="{FF2B5EF4-FFF2-40B4-BE49-F238E27FC236}">
                <a16:creationId xmlns:a16="http://schemas.microsoft.com/office/drawing/2014/main" id="{201D5050-03B7-1097-A374-463058D59B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6299" y="1859003"/>
            <a:ext cx="1191024" cy="26222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loudGate UNO×クラウドサインで安心・安全のリモートワークを実現 | クラウドサイン | 国内シェアNo.1の電子契約サービス">
            <a:extLst>
              <a:ext uri="{FF2B5EF4-FFF2-40B4-BE49-F238E27FC236}">
                <a16:creationId xmlns:a16="http://schemas.microsoft.com/office/drawing/2014/main" id="{FFCE59DA-7D8A-1111-9244-BB0FD72231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2101" y="2862997"/>
            <a:ext cx="1343843" cy="337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DFSからAzure ADへの切り替えに便利な「段階的ロールアウト機能」について – Cloud Steady |  パーソルプロセス＆テクノロジー株式会社">
            <a:extLst>
              <a:ext uri="{FF2B5EF4-FFF2-40B4-BE49-F238E27FC236}">
                <a16:creationId xmlns:a16="http://schemas.microsoft.com/office/drawing/2014/main" id="{EFED5F9E-C80A-CA96-0058-7D70240544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060" y="2987910"/>
            <a:ext cx="1229492" cy="36579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Identity Security for the Digital Enterprise | Ping Identity">
            <a:extLst>
              <a:ext uri="{FF2B5EF4-FFF2-40B4-BE49-F238E27FC236}">
                <a16:creationId xmlns:a16="http://schemas.microsoft.com/office/drawing/2014/main" id="{815B79A0-DC8A-D75E-BA56-514AD118CD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927" y="3642427"/>
            <a:ext cx="366324" cy="366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ゼロトラストを実現するMFA認証サービス | Soliton OneGate">
            <a:extLst>
              <a:ext uri="{FF2B5EF4-FFF2-40B4-BE49-F238E27FC236}">
                <a16:creationId xmlns:a16="http://schemas.microsoft.com/office/drawing/2014/main" id="{83FA49E3-0E87-F073-863E-B2489BB18E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70044" y="3384543"/>
            <a:ext cx="839416" cy="273398"/>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F3B417EE-9984-FF8D-145C-916B0C4770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0955" y="2315579"/>
            <a:ext cx="1090643" cy="313179"/>
          </a:xfrm>
          <a:prstGeom prst="rect">
            <a:avLst/>
          </a:prstGeom>
        </p:spPr>
      </p:pic>
      <p:pic>
        <p:nvPicPr>
          <p:cNvPr id="1034" name="Picture 10" descr="SecureW2 JoinNow Reviews 2023: Details, Pricing, &amp; Features | G2">
            <a:extLst>
              <a:ext uri="{FF2B5EF4-FFF2-40B4-BE49-F238E27FC236}">
                <a16:creationId xmlns:a16="http://schemas.microsoft.com/office/drawing/2014/main" id="{05932643-BF6A-BEEF-37EB-0D124A35BED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54491" y="2605440"/>
            <a:ext cx="1259870" cy="6614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rustLogin">
            <a:extLst>
              <a:ext uri="{FF2B5EF4-FFF2-40B4-BE49-F238E27FC236}">
                <a16:creationId xmlns:a16="http://schemas.microsoft.com/office/drawing/2014/main" id="{B9E9AD9F-2E39-9BA8-B9FA-722B1BDF3C5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57537" y="3935992"/>
            <a:ext cx="1215243" cy="212724"/>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矢印コネクタ 21">
            <a:extLst>
              <a:ext uri="{FF2B5EF4-FFF2-40B4-BE49-F238E27FC236}">
                <a16:creationId xmlns:a16="http://schemas.microsoft.com/office/drawing/2014/main" id="{A294C06A-1B79-C1F4-6F1E-01DFF57ECBA7}"/>
              </a:ext>
            </a:extLst>
          </p:cNvPr>
          <p:cNvCxnSpPr>
            <a:cxnSpLocks/>
          </p:cNvCxnSpPr>
          <p:nvPr/>
        </p:nvCxnSpPr>
        <p:spPr>
          <a:xfrm flipH="1">
            <a:off x="5181600" y="2457710"/>
            <a:ext cx="95935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5506FBD0-7738-0B7C-F768-18E33EA682BF}"/>
              </a:ext>
            </a:extLst>
          </p:cNvPr>
          <p:cNvCxnSpPr>
            <a:cxnSpLocks/>
          </p:cNvCxnSpPr>
          <p:nvPr/>
        </p:nvCxnSpPr>
        <p:spPr>
          <a:xfrm>
            <a:off x="7231598" y="2468800"/>
            <a:ext cx="1090643"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8" name="直線矢印コネクタ 27">
            <a:extLst>
              <a:ext uri="{FF2B5EF4-FFF2-40B4-BE49-F238E27FC236}">
                <a16:creationId xmlns:a16="http://schemas.microsoft.com/office/drawing/2014/main" id="{AAE5B541-3BF1-A691-1718-EB22E947EFBB}"/>
              </a:ext>
            </a:extLst>
          </p:cNvPr>
          <p:cNvCxnSpPr>
            <a:cxnSpLocks/>
          </p:cNvCxnSpPr>
          <p:nvPr/>
        </p:nvCxnSpPr>
        <p:spPr>
          <a:xfrm flipH="1">
            <a:off x="5181600" y="3547370"/>
            <a:ext cx="95935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9" name="直線矢印コネクタ 28">
            <a:extLst>
              <a:ext uri="{FF2B5EF4-FFF2-40B4-BE49-F238E27FC236}">
                <a16:creationId xmlns:a16="http://schemas.microsoft.com/office/drawing/2014/main" id="{236E7B17-3B57-3A66-2806-E853E8C25065}"/>
              </a:ext>
            </a:extLst>
          </p:cNvPr>
          <p:cNvCxnSpPr>
            <a:cxnSpLocks/>
          </p:cNvCxnSpPr>
          <p:nvPr/>
        </p:nvCxnSpPr>
        <p:spPr>
          <a:xfrm>
            <a:off x="7231598" y="3558460"/>
            <a:ext cx="1090643"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33" name="テキスト ボックス 32">
            <a:extLst>
              <a:ext uri="{FF2B5EF4-FFF2-40B4-BE49-F238E27FC236}">
                <a16:creationId xmlns:a16="http://schemas.microsoft.com/office/drawing/2014/main" id="{BDB90B8C-2641-1A4A-5509-3B9542376A04}"/>
              </a:ext>
            </a:extLst>
          </p:cNvPr>
          <p:cNvSpPr txBox="1"/>
          <p:nvPr/>
        </p:nvSpPr>
        <p:spPr>
          <a:xfrm>
            <a:off x="378242" y="4311860"/>
            <a:ext cx="8434001" cy="390235"/>
          </a:xfrm>
          <a:prstGeom prst="rect">
            <a:avLst/>
          </a:prstGeom>
          <a:noFill/>
        </p:spPr>
        <p:txBody>
          <a:bodyPr wrap="square">
            <a:spAutoFit/>
          </a:bodyPr>
          <a:lstStyle/>
          <a:p>
            <a:pPr marL="0" indent="0" algn="ctr">
              <a:lnSpc>
                <a:spcPct val="130000"/>
              </a:lnSpc>
              <a:buNone/>
            </a:pPr>
            <a:r>
              <a:rPr lang="ja-JP" altLang="en-US" sz="1600" b="1" kern="0" spc="110" dirty="0">
                <a:latin typeface="游ゴシック" panose="020B0400000000000000" pitchFamily="50" charset="-128"/>
                <a:ea typeface="游ゴシック" panose="020B0400000000000000" pitchFamily="50" charset="-128"/>
              </a:rPr>
              <a:t>ネットワーク機器の認証ができるベンダーはグローバルでも</a:t>
            </a:r>
            <a:r>
              <a:rPr lang="en-US" altLang="ja-JP" sz="1600" b="1" kern="0" spc="110" dirty="0">
                <a:latin typeface="游ゴシック" panose="020B0400000000000000" pitchFamily="50" charset="-128"/>
                <a:ea typeface="游ゴシック" panose="020B0400000000000000" pitchFamily="50" charset="-128"/>
              </a:rPr>
              <a:t>3</a:t>
            </a:r>
            <a:r>
              <a:rPr lang="ja-JP" altLang="en-US" sz="1600" b="1" kern="0" spc="110" dirty="0">
                <a:latin typeface="游ゴシック" panose="020B0400000000000000" pitchFamily="50" charset="-128"/>
                <a:ea typeface="游ゴシック" panose="020B0400000000000000" pitchFamily="50" charset="-128"/>
              </a:rPr>
              <a:t>社に絞られる</a:t>
            </a:r>
          </a:p>
        </p:txBody>
      </p:sp>
    </p:spTree>
    <p:extLst>
      <p:ext uri="{BB962C8B-B14F-4D97-AF65-F5344CB8AC3E}">
        <p14:creationId xmlns:p14="http://schemas.microsoft.com/office/powerpoint/2010/main" val="3741151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ED2587DC-96CD-C49B-C3E6-299908555AB2}"/>
              </a:ext>
            </a:extLst>
          </p:cNvPr>
          <p:cNvSpPr/>
          <p:nvPr/>
        </p:nvSpPr>
        <p:spPr>
          <a:xfrm>
            <a:off x="1365006" y="2932724"/>
            <a:ext cx="3051828" cy="1459707"/>
          </a:xfrm>
          <a:prstGeom prst="ellipse">
            <a:avLst/>
          </a:prstGeom>
          <a:solidFill>
            <a:schemeClr val="accent4">
              <a:lumMod val="20000"/>
              <a:lumOff val="8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4439CD1C-0F2D-3C8C-6A65-4BAF4829FFE4}"/>
              </a:ext>
            </a:extLst>
          </p:cNvPr>
          <p:cNvSpPr>
            <a:spLocks noGrp="1"/>
          </p:cNvSpPr>
          <p:nvPr>
            <p:ph type="title"/>
          </p:nvPr>
        </p:nvSpPr>
        <p:spPr/>
        <p:txBody>
          <a:bodyPr>
            <a:normAutofit fontScale="90000"/>
          </a:bodyPr>
          <a:lstStyle/>
          <a:p>
            <a:r>
              <a:rPr kumimoji="1" lang="ja-JP" altLang="en-US"/>
              <a:t>ポジショニングマップ（リテラシー</a:t>
            </a:r>
            <a:r>
              <a:rPr kumimoji="1" lang="en-US" altLang="ja-JP"/>
              <a:t>×</a:t>
            </a:r>
            <a:r>
              <a:rPr kumimoji="1" lang="ja-JP" altLang="en-US"/>
              <a:t>企業規模）</a:t>
            </a:r>
            <a:endParaRPr kumimoji="1" lang="ja-JP" altLang="en-US" dirty="0"/>
          </a:p>
        </p:txBody>
      </p:sp>
      <p:cxnSp>
        <p:nvCxnSpPr>
          <p:cNvPr id="4" name="直線コネクタ 3">
            <a:extLst>
              <a:ext uri="{FF2B5EF4-FFF2-40B4-BE49-F238E27FC236}">
                <a16:creationId xmlns:a16="http://schemas.microsoft.com/office/drawing/2014/main" id="{A95B7022-FE85-7BEE-D955-D5FD64E9A448}"/>
              </a:ext>
            </a:extLst>
          </p:cNvPr>
          <p:cNvCxnSpPr>
            <a:cxnSpLocks/>
          </p:cNvCxnSpPr>
          <p:nvPr/>
        </p:nvCxnSpPr>
        <p:spPr>
          <a:xfrm>
            <a:off x="1066256" y="2878745"/>
            <a:ext cx="67547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B3834367-1596-D630-D965-9216F255A0F8}"/>
              </a:ext>
            </a:extLst>
          </p:cNvPr>
          <p:cNvCxnSpPr>
            <a:cxnSpLocks/>
          </p:cNvCxnSpPr>
          <p:nvPr/>
        </p:nvCxnSpPr>
        <p:spPr>
          <a:xfrm>
            <a:off x="4571166" y="1315203"/>
            <a:ext cx="0" cy="3200815"/>
          </a:xfrm>
          <a:prstGeom prst="line">
            <a:avLst/>
          </a:prstGeom>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2E655F2-4591-FB79-35F1-734F45B4379C}"/>
              </a:ext>
            </a:extLst>
          </p:cNvPr>
          <p:cNvSpPr txBox="1"/>
          <p:nvPr/>
        </p:nvSpPr>
        <p:spPr>
          <a:xfrm>
            <a:off x="3672763" y="4628101"/>
            <a:ext cx="1796805" cy="307777"/>
          </a:xfrm>
          <a:prstGeom prst="rect">
            <a:avLst/>
          </a:prstGeom>
          <a:noFill/>
        </p:spPr>
        <p:txBody>
          <a:bodyPr wrap="square">
            <a:spAutoFit/>
          </a:bodyPr>
          <a:lstStyle/>
          <a:p>
            <a:pPr algn="ctr"/>
            <a:r>
              <a:rPr lang="ja-JP" altLang="en-US" sz="1400" dirty="0">
                <a:latin typeface="游ゴシック" panose="020B0400000000000000" pitchFamily="50" charset="-128"/>
                <a:ea typeface="游ゴシック" panose="020B0400000000000000" pitchFamily="50" charset="-128"/>
              </a:rPr>
              <a:t>企業規模</a:t>
            </a:r>
            <a:endParaRPr lang="en-US" altLang="ja-JP" sz="1400" dirty="0">
              <a:latin typeface="游ゴシック" panose="020B0400000000000000" pitchFamily="50" charset="-128"/>
              <a:ea typeface="游ゴシック" panose="020B0400000000000000" pitchFamily="50" charset="-128"/>
            </a:endParaRPr>
          </a:p>
        </p:txBody>
      </p:sp>
      <p:sp>
        <p:nvSpPr>
          <p:cNvPr id="7" name="矢印: 右 6">
            <a:extLst>
              <a:ext uri="{FF2B5EF4-FFF2-40B4-BE49-F238E27FC236}">
                <a16:creationId xmlns:a16="http://schemas.microsoft.com/office/drawing/2014/main" id="{01E1EED7-8F9C-47C5-3471-6A4228C4521A}"/>
              </a:ext>
            </a:extLst>
          </p:cNvPr>
          <p:cNvSpPr/>
          <p:nvPr/>
        </p:nvSpPr>
        <p:spPr>
          <a:xfrm rot="16200000">
            <a:off x="-526565" y="2839869"/>
            <a:ext cx="3284417" cy="23508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255B224E-2474-8401-2B27-17906EDDD2B4}"/>
              </a:ext>
            </a:extLst>
          </p:cNvPr>
          <p:cNvSpPr/>
          <p:nvPr/>
        </p:nvSpPr>
        <p:spPr>
          <a:xfrm>
            <a:off x="1066256" y="4392438"/>
            <a:ext cx="6754744" cy="27927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ABC7EAA-CB67-6F3F-0512-8F8CBD178ED0}"/>
              </a:ext>
            </a:extLst>
          </p:cNvPr>
          <p:cNvSpPr txBox="1"/>
          <p:nvPr/>
        </p:nvSpPr>
        <p:spPr>
          <a:xfrm>
            <a:off x="588980" y="1788042"/>
            <a:ext cx="400110" cy="1677342"/>
          </a:xfrm>
          <a:prstGeom prst="rect">
            <a:avLst/>
          </a:prstGeom>
          <a:noFill/>
        </p:spPr>
        <p:txBody>
          <a:bodyPr vert="eaVert" wrap="square">
            <a:spAutoFit/>
          </a:bodyPr>
          <a:lstStyle/>
          <a:p>
            <a:pPr algn="ctr"/>
            <a:r>
              <a:rPr lang="ja-JP" altLang="en-US" sz="1400" dirty="0">
                <a:latin typeface="游ゴシック" panose="020B0400000000000000" pitchFamily="50" charset="-128"/>
                <a:ea typeface="游ゴシック" panose="020B0400000000000000" pitchFamily="50" charset="-128"/>
              </a:rPr>
              <a:t>リテラシー</a:t>
            </a:r>
            <a:endParaRPr lang="en-US" altLang="ja-JP" sz="1400" dirty="0">
              <a:latin typeface="游ゴシック" panose="020B0400000000000000" pitchFamily="50" charset="-128"/>
              <a:ea typeface="游ゴシック" panose="020B0400000000000000" pitchFamily="50" charset="-128"/>
            </a:endParaRPr>
          </a:p>
        </p:txBody>
      </p:sp>
      <p:pic>
        <p:nvPicPr>
          <p:cNvPr id="10" name="Picture 2" descr="Okta (アイデンティティ管理) - Wikipedia">
            <a:extLst>
              <a:ext uri="{FF2B5EF4-FFF2-40B4-BE49-F238E27FC236}">
                <a16:creationId xmlns:a16="http://schemas.microsoft.com/office/drawing/2014/main" id="{44B49B71-4843-0507-C668-8220DBF6E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0061" y="1438813"/>
            <a:ext cx="632808" cy="2101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DFSからAzure ADへの切り替えに便利な「段階的ロールアウト機能」について – Cloud Steady |  パーソルプロセス＆テクノロジー株式会社">
            <a:extLst>
              <a:ext uri="{FF2B5EF4-FFF2-40B4-BE49-F238E27FC236}">
                <a16:creationId xmlns:a16="http://schemas.microsoft.com/office/drawing/2014/main" id="{DBF45D2B-F31B-6441-4904-B50E5869A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7754" y="1360985"/>
            <a:ext cx="1229492" cy="365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AWS Marketplace: OneLogin">
            <a:extLst>
              <a:ext uri="{FF2B5EF4-FFF2-40B4-BE49-F238E27FC236}">
                <a16:creationId xmlns:a16="http://schemas.microsoft.com/office/drawing/2014/main" id="{F71697CA-0C12-2E21-1BA2-87A71B4EF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414" y="1734888"/>
            <a:ext cx="1039733" cy="2952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oogle Workspaceを更に便利に生産性アップ！ ｜富士ソフト株式会社">
            <a:extLst>
              <a:ext uri="{FF2B5EF4-FFF2-40B4-BE49-F238E27FC236}">
                <a16:creationId xmlns:a16="http://schemas.microsoft.com/office/drawing/2014/main" id="{29E45DB9-5423-6F4A-03A4-096156B02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5030" y="2009008"/>
            <a:ext cx="1343847" cy="295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loudGate UNO×クラウドサインで安心・安全のリモートワークを実現 | クラウドサイン | 国内シェアNo.1の電子契約サービス">
            <a:extLst>
              <a:ext uri="{FF2B5EF4-FFF2-40B4-BE49-F238E27FC236}">
                <a16:creationId xmlns:a16="http://schemas.microsoft.com/office/drawing/2014/main" id="{3168D5BA-5876-09BA-7223-26F98AD3FD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025" y="2457039"/>
            <a:ext cx="1343843" cy="337615"/>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57ABF546-5764-81C5-A0E5-FF40482777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7058" y="3579023"/>
            <a:ext cx="1352551" cy="388386"/>
          </a:xfrm>
          <a:prstGeom prst="rect">
            <a:avLst/>
          </a:prstGeom>
        </p:spPr>
      </p:pic>
      <p:pic>
        <p:nvPicPr>
          <p:cNvPr id="17" name="Picture 12" descr="TrustLogin">
            <a:extLst>
              <a:ext uri="{FF2B5EF4-FFF2-40B4-BE49-F238E27FC236}">
                <a16:creationId xmlns:a16="http://schemas.microsoft.com/office/drawing/2014/main" id="{DFCF74AC-458D-B2C5-8424-6BA7D284FF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4923" y="1624472"/>
            <a:ext cx="1215243" cy="212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ゼロトラストを実現するMFA認証サービス | Soliton OneGate">
            <a:extLst>
              <a:ext uri="{FF2B5EF4-FFF2-40B4-BE49-F238E27FC236}">
                <a16:creationId xmlns:a16="http://schemas.microsoft.com/office/drawing/2014/main" id="{BD10C83D-DDBF-99EA-57AB-8854CC416F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87245" y="2446402"/>
            <a:ext cx="839416" cy="2733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Identity Security for the Digital Enterprise | Ping Identity">
            <a:extLst>
              <a:ext uri="{FF2B5EF4-FFF2-40B4-BE49-F238E27FC236}">
                <a16:creationId xmlns:a16="http://schemas.microsoft.com/office/drawing/2014/main" id="{4C4E9682-7BAB-91FF-895A-8CEC4D43F3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37838" y="1785624"/>
            <a:ext cx="366324" cy="3663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SecureW2 JoinNow Reviews 2023: Details, Pricing, &amp; Features | G2">
            <a:extLst>
              <a:ext uri="{FF2B5EF4-FFF2-40B4-BE49-F238E27FC236}">
                <a16:creationId xmlns:a16="http://schemas.microsoft.com/office/drawing/2014/main" id="{EFE1C4B7-CFB1-A49B-BE13-CFCF82FE9E5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2696" y="2026954"/>
            <a:ext cx="1018142" cy="534525"/>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82FE218F-99ED-79E0-10FD-49BEBA40BA77}"/>
              </a:ext>
            </a:extLst>
          </p:cNvPr>
          <p:cNvSpPr txBox="1"/>
          <p:nvPr/>
        </p:nvSpPr>
        <p:spPr>
          <a:xfrm flipH="1">
            <a:off x="5048727" y="716879"/>
            <a:ext cx="3484215" cy="738664"/>
          </a:xfrm>
          <a:prstGeom prst="rect">
            <a:avLst/>
          </a:prstGeom>
          <a:noFill/>
        </p:spPr>
        <p:txBody>
          <a:bodyPr wrap="square" rtlCol="0">
            <a:spAutoFit/>
          </a:bodyPr>
          <a:lstStyle/>
          <a:p>
            <a:pPr defTabSz="457189"/>
            <a:r>
              <a:rPr lang="ja-JP" altLang="en-US" sz="1400" b="1" dirty="0">
                <a:solidFill>
                  <a:srgbClr val="FF0000"/>
                </a:solidFill>
                <a:latin typeface="游ゴシック" panose="020B0400000000000000" pitchFamily="50" charset="-128"/>
                <a:ea typeface="游ゴシック" panose="020B0400000000000000" pitchFamily="50" charset="-128"/>
              </a:rPr>
              <a:t>最低契約ユーザ数（</a:t>
            </a:r>
            <a:r>
              <a:rPr lang="en-US" altLang="ja-JP" sz="1400" b="1" dirty="0">
                <a:solidFill>
                  <a:srgbClr val="FF0000"/>
                </a:solidFill>
                <a:latin typeface="游ゴシック" panose="020B0400000000000000" pitchFamily="50" charset="-128"/>
                <a:ea typeface="游ゴシック" panose="020B0400000000000000" pitchFamily="50" charset="-128"/>
              </a:rPr>
              <a:t>MOQ</a:t>
            </a:r>
            <a:r>
              <a:rPr lang="ja-JP" altLang="en-US" sz="1400" b="1" dirty="0">
                <a:solidFill>
                  <a:srgbClr val="FF0000"/>
                </a:solidFill>
                <a:latin typeface="游ゴシック" panose="020B0400000000000000" pitchFamily="50" charset="-128"/>
                <a:ea typeface="游ゴシック" panose="020B0400000000000000" pitchFamily="50" charset="-128"/>
              </a:rPr>
              <a:t>）が高い</a:t>
            </a:r>
            <a:endParaRPr lang="en-US" altLang="ja-JP" sz="1400" b="1" dirty="0">
              <a:solidFill>
                <a:srgbClr val="FF0000"/>
              </a:solidFill>
              <a:latin typeface="游ゴシック" panose="020B0400000000000000" pitchFamily="50" charset="-128"/>
              <a:ea typeface="游ゴシック" panose="020B0400000000000000" pitchFamily="50" charset="-128"/>
            </a:endParaRPr>
          </a:p>
          <a:p>
            <a:pPr defTabSz="457189"/>
            <a:r>
              <a:rPr lang="ja-JP" altLang="en-US" sz="1400" b="1" dirty="0">
                <a:solidFill>
                  <a:srgbClr val="FF0000"/>
                </a:solidFill>
                <a:latin typeface="游ゴシック" panose="020B0400000000000000" pitchFamily="50" charset="-128"/>
                <a:ea typeface="游ゴシック" panose="020B0400000000000000" pitchFamily="50" charset="-128"/>
              </a:rPr>
              <a:t>最低契約期間は１年以上など</a:t>
            </a:r>
            <a:endParaRPr lang="en-US" altLang="ja-JP" sz="1400" b="1" dirty="0">
              <a:solidFill>
                <a:srgbClr val="FF0000"/>
              </a:solidFill>
              <a:latin typeface="游ゴシック" panose="020B0400000000000000" pitchFamily="50" charset="-128"/>
              <a:ea typeface="游ゴシック" panose="020B0400000000000000" pitchFamily="50" charset="-128"/>
            </a:endParaRPr>
          </a:p>
          <a:p>
            <a:pPr defTabSz="457189"/>
            <a:r>
              <a:rPr lang="ja-JP" altLang="en-US" sz="1400" b="1" dirty="0">
                <a:solidFill>
                  <a:srgbClr val="FF0000"/>
                </a:solidFill>
                <a:latin typeface="游ゴシック" panose="020B0400000000000000" pitchFamily="50" charset="-128"/>
                <a:ea typeface="游ゴシック" panose="020B0400000000000000" pitchFamily="50" charset="-128"/>
              </a:rPr>
              <a:t>ダイレクト販売（メーカー⇒顧客）</a:t>
            </a:r>
            <a:endParaRPr lang="en-US" altLang="ja-JP" sz="1400" b="1" dirty="0">
              <a:solidFill>
                <a:srgbClr val="FF0000"/>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1CD01585-B71F-F26D-4F73-A28B23C57F7A}"/>
              </a:ext>
            </a:extLst>
          </p:cNvPr>
          <p:cNvSpPr txBox="1"/>
          <p:nvPr/>
        </p:nvSpPr>
        <p:spPr>
          <a:xfrm flipH="1">
            <a:off x="1945111" y="2955463"/>
            <a:ext cx="5961148" cy="738664"/>
          </a:xfrm>
          <a:prstGeom prst="rect">
            <a:avLst/>
          </a:prstGeom>
          <a:noFill/>
        </p:spPr>
        <p:txBody>
          <a:bodyPr wrap="square" rtlCol="0">
            <a:spAutoFit/>
          </a:bodyPr>
          <a:lstStyle/>
          <a:p>
            <a:pPr defTabSz="457189"/>
            <a:r>
              <a:rPr lang="ja-JP" altLang="en-US" sz="1400" b="1" dirty="0">
                <a:solidFill>
                  <a:srgbClr val="FF0000"/>
                </a:solidFill>
                <a:latin typeface="游ゴシック" panose="020B0400000000000000" pitchFamily="50" charset="-128"/>
                <a:ea typeface="游ゴシック" panose="020B0400000000000000" pitchFamily="50" charset="-128"/>
              </a:rPr>
              <a:t>最低契約ユーザ数（</a:t>
            </a:r>
            <a:r>
              <a:rPr lang="en-US" altLang="ja-JP" sz="1400" b="1" dirty="0">
                <a:solidFill>
                  <a:srgbClr val="FF0000"/>
                </a:solidFill>
                <a:latin typeface="游ゴシック" panose="020B0400000000000000" pitchFamily="50" charset="-128"/>
                <a:ea typeface="游ゴシック" panose="020B0400000000000000" pitchFamily="50" charset="-128"/>
              </a:rPr>
              <a:t>MOQ</a:t>
            </a:r>
            <a:r>
              <a:rPr lang="ja-JP" altLang="en-US" sz="1400" b="1" dirty="0">
                <a:solidFill>
                  <a:srgbClr val="FF0000"/>
                </a:solidFill>
                <a:latin typeface="游ゴシック" panose="020B0400000000000000" pitchFamily="50" charset="-128"/>
                <a:ea typeface="游ゴシック" panose="020B0400000000000000" pitchFamily="50" charset="-128"/>
              </a:rPr>
              <a:t>）：１０ユーザー</a:t>
            </a:r>
            <a:endParaRPr lang="en-US" altLang="ja-JP" sz="1400" b="1" dirty="0">
              <a:solidFill>
                <a:srgbClr val="FF0000"/>
              </a:solidFill>
              <a:latin typeface="游ゴシック" panose="020B0400000000000000" pitchFamily="50" charset="-128"/>
              <a:ea typeface="游ゴシック" panose="020B0400000000000000" pitchFamily="50" charset="-128"/>
            </a:endParaRPr>
          </a:p>
          <a:p>
            <a:pPr defTabSz="457189"/>
            <a:r>
              <a:rPr lang="ja-JP" altLang="en-US" sz="1400" b="1" dirty="0">
                <a:solidFill>
                  <a:srgbClr val="FF0000"/>
                </a:solidFill>
                <a:latin typeface="游ゴシック" panose="020B0400000000000000" pitchFamily="50" charset="-128"/>
                <a:ea typeface="游ゴシック" panose="020B0400000000000000" pitchFamily="50" charset="-128"/>
              </a:rPr>
              <a:t>最低契約期間は１か月</a:t>
            </a:r>
            <a:endParaRPr lang="en-US" altLang="ja-JP" sz="1400" b="1" dirty="0">
              <a:solidFill>
                <a:srgbClr val="FF0000"/>
              </a:solidFill>
              <a:latin typeface="游ゴシック" panose="020B0400000000000000" pitchFamily="50" charset="-128"/>
              <a:ea typeface="游ゴシック" panose="020B0400000000000000" pitchFamily="50" charset="-128"/>
            </a:endParaRPr>
          </a:p>
          <a:p>
            <a:pPr defTabSz="457189"/>
            <a:r>
              <a:rPr lang="ja-JP" altLang="en-US" sz="1400" b="1" dirty="0">
                <a:solidFill>
                  <a:srgbClr val="FF0000"/>
                </a:solidFill>
                <a:latin typeface="游ゴシック" panose="020B0400000000000000" pitchFamily="50" charset="-128"/>
                <a:ea typeface="游ゴシック" panose="020B0400000000000000" pitchFamily="50" charset="-128"/>
              </a:rPr>
              <a:t>パートナーチャネル販売（メーカー⇒サプライヤー⇒顧客）</a:t>
            </a:r>
            <a:endParaRPr lang="en-US" altLang="ja-JP" sz="1400" b="1" dirty="0">
              <a:solidFill>
                <a:srgbClr val="FF0000"/>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075982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楕円 23">
            <a:extLst>
              <a:ext uri="{FF2B5EF4-FFF2-40B4-BE49-F238E27FC236}">
                <a16:creationId xmlns:a16="http://schemas.microsoft.com/office/drawing/2014/main" id="{ED2587DC-96CD-C49B-C3E6-299908555AB2}"/>
              </a:ext>
            </a:extLst>
          </p:cNvPr>
          <p:cNvSpPr/>
          <p:nvPr/>
        </p:nvSpPr>
        <p:spPr>
          <a:xfrm>
            <a:off x="4629461" y="1372950"/>
            <a:ext cx="3051828" cy="1459707"/>
          </a:xfrm>
          <a:prstGeom prst="ellipse">
            <a:avLst/>
          </a:prstGeom>
          <a:solidFill>
            <a:schemeClr val="accent4">
              <a:lumMod val="20000"/>
              <a:lumOff val="80000"/>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 name="タイトル 2">
            <a:extLst>
              <a:ext uri="{FF2B5EF4-FFF2-40B4-BE49-F238E27FC236}">
                <a16:creationId xmlns:a16="http://schemas.microsoft.com/office/drawing/2014/main" id="{4439CD1C-0F2D-3C8C-6A65-4BAF4829FFE4}"/>
              </a:ext>
            </a:extLst>
          </p:cNvPr>
          <p:cNvSpPr>
            <a:spLocks noGrp="1"/>
          </p:cNvSpPr>
          <p:nvPr>
            <p:ph type="title"/>
          </p:nvPr>
        </p:nvSpPr>
        <p:spPr/>
        <p:txBody>
          <a:bodyPr>
            <a:normAutofit fontScale="90000"/>
          </a:bodyPr>
          <a:lstStyle/>
          <a:p>
            <a:r>
              <a:rPr kumimoji="1" lang="ja-JP" altLang="en-US"/>
              <a:t>ポジショニングマップ（クラウド</a:t>
            </a:r>
            <a:r>
              <a:rPr kumimoji="1" lang="en-US" altLang="ja-JP"/>
              <a:t>Radius×IDaaS</a:t>
            </a:r>
            <a:r>
              <a:rPr lang="en-US" altLang="ja-JP"/>
              <a:t>)</a:t>
            </a:r>
            <a:endParaRPr kumimoji="1" lang="ja-JP" altLang="en-US" dirty="0"/>
          </a:p>
        </p:txBody>
      </p:sp>
      <p:cxnSp>
        <p:nvCxnSpPr>
          <p:cNvPr id="4" name="直線コネクタ 3">
            <a:extLst>
              <a:ext uri="{FF2B5EF4-FFF2-40B4-BE49-F238E27FC236}">
                <a16:creationId xmlns:a16="http://schemas.microsoft.com/office/drawing/2014/main" id="{A95B7022-FE85-7BEE-D955-D5FD64E9A448}"/>
              </a:ext>
            </a:extLst>
          </p:cNvPr>
          <p:cNvCxnSpPr>
            <a:cxnSpLocks/>
          </p:cNvCxnSpPr>
          <p:nvPr/>
        </p:nvCxnSpPr>
        <p:spPr>
          <a:xfrm>
            <a:off x="1066256" y="2878745"/>
            <a:ext cx="67547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B3834367-1596-D630-D965-9216F255A0F8}"/>
              </a:ext>
            </a:extLst>
          </p:cNvPr>
          <p:cNvCxnSpPr>
            <a:cxnSpLocks/>
          </p:cNvCxnSpPr>
          <p:nvPr/>
        </p:nvCxnSpPr>
        <p:spPr>
          <a:xfrm>
            <a:off x="4571166" y="1315203"/>
            <a:ext cx="0" cy="3200815"/>
          </a:xfrm>
          <a:prstGeom prst="line">
            <a:avLst/>
          </a:prstGeom>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2E655F2-4591-FB79-35F1-734F45B4379C}"/>
              </a:ext>
            </a:extLst>
          </p:cNvPr>
          <p:cNvSpPr txBox="1"/>
          <p:nvPr/>
        </p:nvSpPr>
        <p:spPr>
          <a:xfrm>
            <a:off x="3672763" y="4628101"/>
            <a:ext cx="1985087" cy="307777"/>
          </a:xfrm>
          <a:prstGeom prst="rect">
            <a:avLst/>
          </a:prstGeom>
          <a:noFill/>
        </p:spPr>
        <p:txBody>
          <a:bodyPr wrap="square">
            <a:spAutoFit/>
          </a:bodyPr>
          <a:lstStyle/>
          <a:p>
            <a:pPr algn="ctr"/>
            <a:r>
              <a:rPr lang="ja-JP" altLang="en-US" sz="1400" dirty="0">
                <a:latin typeface="游ゴシック" panose="020B0400000000000000" pitchFamily="50" charset="-128"/>
                <a:ea typeface="游ゴシック" panose="020B0400000000000000" pitchFamily="50" charset="-128"/>
              </a:rPr>
              <a:t>業務アプリケーション</a:t>
            </a:r>
            <a:endParaRPr lang="en-US" altLang="ja-JP" sz="1400" dirty="0">
              <a:latin typeface="游ゴシック" panose="020B0400000000000000" pitchFamily="50" charset="-128"/>
              <a:ea typeface="游ゴシック" panose="020B0400000000000000" pitchFamily="50" charset="-128"/>
            </a:endParaRPr>
          </a:p>
        </p:txBody>
      </p:sp>
      <p:sp>
        <p:nvSpPr>
          <p:cNvPr id="7" name="矢印: 右 6">
            <a:extLst>
              <a:ext uri="{FF2B5EF4-FFF2-40B4-BE49-F238E27FC236}">
                <a16:creationId xmlns:a16="http://schemas.microsoft.com/office/drawing/2014/main" id="{01E1EED7-8F9C-47C5-3471-6A4228C4521A}"/>
              </a:ext>
            </a:extLst>
          </p:cNvPr>
          <p:cNvSpPr/>
          <p:nvPr/>
        </p:nvSpPr>
        <p:spPr>
          <a:xfrm rot="16200000">
            <a:off x="-526565" y="2839869"/>
            <a:ext cx="3284417" cy="235085"/>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右 7">
            <a:extLst>
              <a:ext uri="{FF2B5EF4-FFF2-40B4-BE49-F238E27FC236}">
                <a16:creationId xmlns:a16="http://schemas.microsoft.com/office/drawing/2014/main" id="{255B224E-2474-8401-2B27-17906EDDD2B4}"/>
              </a:ext>
            </a:extLst>
          </p:cNvPr>
          <p:cNvSpPr/>
          <p:nvPr/>
        </p:nvSpPr>
        <p:spPr>
          <a:xfrm>
            <a:off x="1066256" y="4392438"/>
            <a:ext cx="6754744" cy="279278"/>
          </a:xfrm>
          <a:prstGeom prst="rightArrow">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BABC7EAA-CB67-6F3F-0512-8F8CBD178ED0}"/>
              </a:ext>
            </a:extLst>
          </p:cNvPr>
          <p:cNvSpPr txBox="1"/>
          <p:nvPr/>
        </p:nvSpPr>
        <p:spPr>
          <a:xfrm>
            <a:off x="588980" y="1788042"/>
            <a:ext cx="400110" cy="1677342"/>
          </a:xfrm>
          <a:prstGeom prst="rect">
            <a:avLst/>
          </a:prstGeom>
          <a:noFill/>
        </p:spPr>
        <p:txBody>
          <a:bodyPr vert="eaVert" wrap="square">
            <a:spAutoFit/>
          </a:bodyPr>
          <a:lstStyle/>
          <a:p>
            <a:pPr algn="ctr"/>
            <a:r>
              <a:rPr lang="ja-JP" altLang="en-US" sz="1400" dirty="0">
                <a:latin typeface="游ゴシック" panose="020B0400000000000000" pitchFamily="50" charset="-128"/>
                <a:ea typeface="游ゴシック" panose="020B0400000000000000" pitchFamily="50" charset="-128"/>
              </a:rPr>
              <a:t>社内ネットワーク</a:t>
            </a:r>
            <a:endParaRPr lang="en-US" altLang="ja-JP" sz="1400" dirty="0">
              <a:latin typeface="游ゴシック" panose="020B0400000000000000" pitchFamily="50" charset="-128"/>
              <a:ea typeface="游ゴシック" panose="020B0400000000000000" pitchFamily="50" charset="-128"/>
            </a:endParaRPr>
          </a:p>
        </p:txBody>
      </p:sp>
      <p:pic>
        <p:nvPicPr>
          <p:cNvPr id="10" name="Picture 2" descr="Okta (アイデンティティ管理) - Wikipedia">
            <a:extLst>
              <a:ext uri="{FF2B5EF4-FFF2-40B4-BE49-F238E27FC236}">
                <a16:creationId xmlns:a16="http://schemas.microsoft.com/office/drawing/2014/main" id="{44B49B71-4843-0507-C668-8220DBF6E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1278" y="3036546"/>
            <a:ext cx="632808" cy="21013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ADFSからAzure ADへの切り替えに便利な「段階的ロールアウト機能」について – Cloud Steady |  パーソルプロセス＆テクノロジー株式会社">
            <a:extLst>
              <a:ext uri="{FF2B5EF4-FFF2-40B4-BE49-F238E27FC236}">
                <a16:creationId xmlns:a16="http://schemas.microsoft.com/office/drawing/2014/main" id="{DBF45D2B-F31B-6441-4904-B50E5869A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2544" y="2932724"/>
            <a:ext cx="1229492" cy="36579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AWS Marketplace: OneLogin">
            <a:extLst>
              <a:ext uri="{FF2B5EF4-FFF2-40B4-BE49-F238E27FC236}">
                <a16:creationId xmlns:a16="http://schemas.microsoft.com/office/drawing/2014/main" id="{F71697CA-0C12-2E21-1BA2-87A71B4EF2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414" y="3287150"/>
            <a:ext cx="1039733" cy="2952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oogle Workspaceを更に便利に生産性アップ！ ｜富士ソフト株式会社">
            <a:extLst>
              <a:ext uri="{FF2B5EF4-FFF2-40B4-BE49-F238E27FC236}">
                <a16:creationId xmlns:a16="http://schemas.microsoft.com/office/drawing/2014/main" id="{29E45DB9-5423-6F4A-03A4-096156B023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181" y="3568581"/>
            <a:ext cx="1343847" cy="2958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loudGate UNO×クラウドサインで安心・安全のリモートワークを実現 | クラウドサイン | 国内シェアNo.1の電子契約サービス">
            <a:extLst>
              <a:ext uri="{FF2B5EF4-FFF2-40B4-BE49-F238E27FC236}">
                <a16:creationId xmlns:a16="http://schemas.microsoft.com/office/drawing/2014/main" id="{3168D5BA-5876-09BA-7223-26F98AD3FD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0114" y="4003847"/>
            <a:ext cx="1343843" cy="337615"/>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57ABF546-5764-81C5-A0E5-FF40482777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4414" y="2200262"/>
            <a:ext cx="1241982" cy="356636"/>
          </a:xfrm>
          <a:prstGeom prst="rect">
            <a:avLst/>
          </a:prstGeom>
        </p:spPr>
      </p:pic>
      <p:sp>
        <p:nvSpPr>
          <p:cNvPr id="2" name="テキスト ボックス 1">
            <a:extLst>
              <a:ext uri="{FF2B5EF4-FFF2-40B4-BE49-F238E27FC236}">
                <a16:creationId xmlns:a16="http://schemas.microsoft.com/office/drawing/2014/main" id="{68270FA5-DF33-D74B-7F30-2731C98F0AE5}"/>
              </a:ext>
            </a:extLst>
          </p:cNvPr>
          <p:cNvSpPr txBox="1"/>
          <p:nvPr/>
        </p:nvSpPr>
        <p:spPr>
          <a:xfrm flipH="1">
            <a:off x="4443628" y="997710"/>
            <a:ext cx="4662064" cy="307777"/>
          </a:xfrm>
          <a:prstGeom prst="rect">
            <a:avLst/>
          </a:prstGeom>
          <a:noFill/>
        </p:spPr>
        <p:txBody>
          <a:bodyPr wrap="square" rtlCol="0">
            <a:spAutoFit/>
          </a:bodyPr>
          <a:lstStyle/>
          <a:p>
            <a:r>
              <a:rPr kumimoji="1" lang="ja-JP" altLang="en-US" sz="1400" b="1" dirty="0">
                <a:solidFill>
                  <a:srgbClr val="FF0000"/>
                </a:solidFill>
                <a:latin typeface="游ゴシック" panose="020B0400000000000000" pitchFamily="50" charset="-128"/>
                <a:ea typeface="游ゴシック" panose="020B0400000000000000" pitchFamily="50" charset="-128"/>
              </a:rPr>
              <a:t>社内ネットワークと業務アプリケーションがターゲット</a:t>
            </a:r>
          </a:p>
        </p:txBody>
      </p:sp>
      <p:sp>
        <p:nvSpPr>
          <p:cNvPr id="26" name="テキスト ボックス 25">
            <a:extLst>
              <a:ext uri="{FF2B5EF4-FFF2-40B4-BE49-F238E27FC236}">
                <a16:creationId xmlns:a16="http://schemas.microsoft.com/office/drawing/2014/main" id="{11923085-F961-40BC-0AE6-7C3663F0D9F3}"/>
              </a:ext>
            </a:extLst>
          </p:cNvPr>
          <p:cNvSpPr txBox="1"/>
          <p:nvPr/>
        </p:nvSpPr>
        <p:spPr>
          <a:xfrm flipH="1">
            <a:off x="4908550" y="4238549"/>
            <a:ext cx="3063396" cy="307777"/>
          </a:xfrm>
          <a:prstGeom prst="rect">
            <a:avLst/>
          </a:prstGeom>
          <a:noFill/>
        </p:spPr>
        <p:txBody>
          <a:bodyPr wrap="square" rtlCol="0">
            <a:spAutoFit/>
          </a:bodyPr>
          <a:lstStyle/>
          <a:p>
            <a:pPr algn="ctr"/>
            <a:r>
              <a:rPr lang="ja-JP" altLang="en-US" sz="1400" b="1" dirty="0">
                <a:solidFill>
                  <a:srgbClr val="FF0000"/>
                </a:solidFill>
                <a:latin typeface="游ゴシック" panose="020B0400000000000000" pitchFamily="50" charset="-128"/>
                <a:ea typeface="游ゴシック" panose="020B0400000000000000" pitchFamily="50" charset="-128"/>
              </a:rPr>
              <a:t>業務アプリケーション</a:t>
            </a:r>
            <a:r>
              <a:rPr kumimoji="1" lang="ja-JP" altLang="en-US" sz="1400" b="1" dirty="0">
                <a:solidFill>
                  <a:srgbClr val="FF0000"/>
                </a:solidFill>
                <a:latin typeface="游ゴシック" panose="020B0400000000000000" pitchFamily="50" charset="-128"/>
                <a:ea typeface="游ゴシック" panose="020B0400000000000000" pitchFamily="50" charset="-128"/>
              </a:rPr>
              <a:t>がターゲット</a:t>
            </a:r>
          </a:p>
        </p:txBody>
      </p:sp>
      <p:pic>
        <p:nvPicPr>
          <p:cNvPr id="16" name="Picture 12" descr="TrustLogin">
            <a:extLst>
              <a:ext uri="{FF2B5EF4-FFF2-40B4-BE49-F238E27FC236}">
                <a16:creationId xmlns:a16="http://schemas.microsoft.com/office/drawing/2014/main" id="{94E90261-9BA9-8446-3468-707A8B4382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10061" y="4021914"/>
            <a:ext cx="1215243" cy="21272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ゼロトラストを実現するMFA認証サービス | Soliton OneGate">
            <a:extLst>
              <a:ext uri="{FF2B5EF4-FFF2-40B4-BE49-F238E27FC236}">
                <a16:creationId xmlns:a16="http://schemas.microsoft.com/office/drawing/2014/main" id="{1693DBFF-0EB1-5391-F963-B6A0FF990F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862" y="1631487"/>
            <a:ext cx="839416" cy="2733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Identity Security for the Digital Enterprise | Ping Identity">
            <a:extLst>
              <a:ext uri="{FF2B5EF4-FFF2-40B4-BE49-F238E27FC236}">
                <a16:creationId xmlns:a16="http://schemas.microsoft.com/office/drawing/2014/main" id="{6BFA38B9-B319-C90B-4C53-9510FA97882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98127" y="3488190"/>
            <a:ext cx="366324" cy="3663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SecureW2 JoinNow Reviews 2023: Details, Pricing, &amp; Features | G2">
            <a:extLst>
              <a:ext uri="{FF2B5EF4-FFF2-40B4-BE49-F238E27FC236}">
                <a16:creationId xmlns:a16="http://schemas.microsoft.com/office/drawing/2014/main" id="{030BF75D-ECC9-BEB6-59CD-8841B31E0B6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83685" y="1958881"/>
            <a:ext cx="1161195" cy="609628"/>
          </a:xfrm>
          <a:prstGeom prst="rect">
            <a:avLst/>
          </a:prstGeom>
          <a:noFill/>
          <a:extLst>
            <a:ext uri="{909E8E84-426E-40DD-AFC4-6F175D3DCCD1}">
              <a14:hiddenFill xmlns:a14="http://schemas.microsoft.com/office/drawing/2010/main">
                <a:solidFill>
                  <a:srgbClr val="FFFFFF"/>
                </a:solidFill>
              </a14:hiddenFill>
            </a:ext>
          </a:extLst>
        </p:spPr>
      </p:pic>
      <p:sp>
        <p:nvSpPr>
          <p:cNvPr id="20" name="テキスト ボックス 19">
            <a:extLst>
              <a:ext uri="{FF2B5EF4-FFF2-40B4-BE49-F238E27FC236}">
                <a16:creationId xmlns:a16="http://schemas.microsoft.com/office/drawing/2014/main" id="{FDA694FB-8EAE-1DA9-8018-D134080F77C5}"/>
              </a:ext>
            </a:extLst>
          </p:cNvPr>
          <p:cNvSpPr txBox="1"/>
          <p:nvPr/>
        </p:nvSpPr>
        <p:spPr>
          <a:xfrm flipH="1">
            <a:off x="1297672" y="1007426"/>
            <a:ext cx="3145956" cy="307777"/>
          </a:xfrm>
          <a:prstGeom prst="rect">
            <a:avLst/>
          </a:prstGeom>
          <a:noFill/>
        </p:spPr>
        <p:txBody>
          <a:bodyPr wrap="square" rtlCol="0">
            <a:spAutoFit/>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社内ネットワークがターゲット</a:t>
            </a:r>
          </a:p>
        </p:txBody>
      </p:sp>
    </p:spTree>
    <p:extLst>
      <p:ext uri="{BB962C8B-B14F-4D97-AF65-F5344CB8AC3E}">
        <p14:creationId xmlns:p14="http://schemas.microsoft.com/office/powerpoint/2010/main" val="3238140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6288207-EC38-5D8E-1954-5EF7BB5DAC95}"/>
              </a:ext>
            </a:extLst>
          </p:cNvPr>
          <p:cNvSpPr>
            <a:spLocks noGrp="1"/>
          </p:cNvSpPr>
          <p:nvPr>
            <p:ph type="title"/>
          </p:nvPr>
        </p:nvSpPr>
        <p:spPr/>
        <p:txBody>
          <a:bodyPr>
            <a:normAutofit/>
          </a:bodyPr>
          <a:lstStyle/>
          <a:p>
            <a:r>
              <a:rPr lang="ja-JP" altLang="en-US" dirty="0"/>
              <a:t>中小企業の特徴</a:t>
            </a:r>
            <a:endParaRPr kumimoji="1" lang="ja-JP" altLang="en-US" dirty="0"/>
          </a:p>
        </p:txBody>
      </p:sp>
      <p:sp>
        <p:nvSpPr>
          <p:cNvPr id="5" name="コンテンツ プレースホルダー 4">
            <a:extLst>
              <a:ext uri="{FF2B5EF4-FFF2-40B4-BE49-F238E27FC236}">
                <a16:creationId xmlns:a16="http://schemas.microsoft.com/office/drawing/2014/main" id="{DD506294-3048-CC1D-A1C1-C28A1726DB10}"/>
              </a:ext>
            </a:extLst>
          </p:cNvPr>
          <p:cNvSpPr>
            <a:spLocks noGrp="1"/>
          </p:cNvSpPr>
          <p:nvPr>
            <p:ph idx="1"/>
          </p:nvPr>
        </p:nvSpPr>
        <p:spPr>
          <a:xfrm>
            <a:off x="311700" y="947588"/>
            <a:ext cx="8531013" cy="3884937"/>
          </a:xfrm>
        </p:spPr>
        <p:txBody>
          <a:bodyPr>
            <a:normAutofit fontScale="77500" lnSpcReduction="20000"/>
          </a:bodyPr>
          <a:lstStyle/>
          <a:p>
            <a:pPr marL="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高い導入コスト</a:t>
            </a:r>
            <a:endParaRPr kumimoji="1" lang="en-US" altLang="ja-JP"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514350" marR="0" lvl="1" indent="-285750" algn="l" defTabSz="914400" rtl="0" eaLnBrk="1" fontAlgn="auto" latinLnBrk="0" hangingPunct="1">
              <a:lnSpc>
                <a:spcPct val="110000"/>
              </a:lnSpc>
              <a:spcBef>
                <a:spcPts val="0"/>
              </a:spcBef>
              <a:spcAft>
                <a:spcPts val="0"/>
              </a:spcAft>
              <a:buClr>
                <a:prstClr val="white">
                  <a:lumMod val="75000"/>
                </a:prstClr>
              </a:buClr>
              <a:buSzTx/>
              <a:buFont typeface="Wingdings" panose="05000000000000000000" pitchFamily="2" charset="2"/>
              <a:buChar char="n"/>
              <a:tabLst/>
              <a:defRPr/>
            </a:pPr>
            <a:r>
              <a:rPr kumimoji="1" lang="en-US" altLang="ja-JP"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システムを導入するためには、</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既存システムからのデータの移行、導入後の運用、トレーニングを要する</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これらの作業には高い導入コストがかかる</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ため、</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中小企業はこれらの費用を負担することができない</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場合がある。</a:t>
            </a:r>
            <a:endParaRPr kumimoji="1" lang="en-US" altLang="ja-JP"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1" lang="en-US" altLang="ja-JP" sz="5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lang="en-US" altLang="ja-JP" sz="500" kern="0" spc="110" dirty="0">
              <a:solidFill>
                <a:prstClr val="black"/>
              </a:solidFill>
              <a:latin typeface="游ゴシック" panose="020F0502020204030204"/>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1" lang="en-US" altLang="ja-JP" sz="5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r>
              <a:rPr kumimoji="1" lang="en-US" altLang="ja-JP"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先任者の不在</a:t>
            </a:r>
            <a:endParaRPr kumimoji="1" lang="en-US" altLang="ja-JP"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514350" marR="0" lvl="1" indent="-285750" algn="l" defTabSz="914400" rtl="0" eaLnBrk="1" fontAlgn="auto" latinLnBrk="0" hangingPunct="1">
              <a:lnSpc>
                <a:spcPct val="110000"/>
              </a:lnSpc>
              <a:spcBef>
                <a:spcPts val="0"/>
              </a:spcBef>
              <a:spcAft>
                <a:spcPts val="0"/>
              </a:spcAft>
              <a:buClr>
                <a:prstClr val="white">
                  <a:lumMod val="75000"/>
                </a:prstClr>
              </a:buClr>
              <a:buSzTx/>
              <a:buFont typeface="Wingdings" panose="05000000000000000000" pitchFamily="2" charset="2"/>
              <a:buChar char="n"/>
              <a:tabLst/>
              <a:defRPr/>
            </a:pP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中小企業は、</a:t>
            </a:r>
            <a:r>
              <a:rPr kumimoji="1" lang="en-US" altLang="ja-JP"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部門の人員が限られている</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ため、</a:t>
            </a:r>
            <a:r>
              <a:rPr kumimoji="1" lang="en-US" altLang="ja-JP"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システムを導入するために必要な技術や知識を持っている人材が不足している。中小企業は、最新の</a:t>
            </a:r>
            <a:r>
              <a:rPr kumimoji="1" lang="en-US" altLang="ja-JP"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IT</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システムの導入や管理に必要な</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技術的な面に対して不安</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を感じることがある。</a:t>
            </a:r>
            <a:endParaRPr kumimoji="1" lang="en-US" altLang="ja-JP"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1" lang="en-US" altLang="ja-JP" sz="5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1" lang="en-US" altLang="ja-JP" sz="5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1" lang="en-US" altLang="ja-JP" sz="5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文化的な要因</a:t>
            </a:r>
            <a:endParaRPr kumimoji="1" lang="en-US" altLang="ja-JP"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514350" marR="0" lvl="1" indent="-285750" algn="l" defTabSz="914400" rtl="0" eaLnBrk="1" fontAlgn="auto" latinLnBrk="0" hangingPunct="1">
              <a:lnSpc>
                <a:spcPct val="110000"/>
              </a:lnSpc>
              <a:spcBef>
                <a:spcPts val="0"/>
              </a:spcBef>
              <a:spcAft>
                <a:spcPts val="0"/>
              </a:spcAft>
              <a:buClr>
                <a:prstClr val="white">
                  <a:lumMod val="75000"/>
                </a:prstClr>
              </a:buClr>
              <a:buSzTx/>
              <a:buFont typeface="Wingdings" panose="05000000000000000000" pitchFamily="2" charset="2"/>
              <a:buChar char="n"/>
              <a:tabLst/>
              <a:defRPr/>
            </a:pP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中小企業は、従来の方法やプロセスにこだわる文化が根付いている</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ことがある。</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新しいテクノロジーやアプリケーションを導入することに対する抵抗感が強い</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ことがある。</a:t>
            </a:r>
            <a:endParaRPr kumimoji="1" lang="en-US" altLang="ja-JP"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1" lang="en-US" altLang="ja-JP" sz="5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lang="en-US" altLang="ja-JP" sz="500" kern="0" spc="110" dirty="0">
              <a:solidFill>
                <a:prstClr val="black"/>
              </a:solidFill>
              <a:latin typeface="游ゴシック" panose="020F0502020204030204"/>
            </a:endParaRPr>
          </a:p>
          <a:p>
            <a:pPr marL="228600" marR="0" lvl="1" indent="0" algn="l" defTabSz="914400" rtl="0" eaLnBrk="1" fontAlgn="auto" latinLnBrk="0" hangingPunct="1">
              <a:lnSpc>
                <a:spcPct val="110000"/>
              </a:lnSpc>
              <a:spcBef>
                <a:spcPts val="0"/>
              </a:spcBef>
              <a:spcAft>
                <a:spcPts val="0"/>
              </a:spcAft>
              <a:buClrTx/>
              <a:buSzTx/>
              <a:buFont typeface="Wingdings" panose="05000000000000000000" pitchFamily="2" charset="2"/>
              <a:buNone/>
              <a:tabLst/>
              <a:defRPr/>
            </a:pPr>
            <a:endParaRPr kumimoji="1" lang="en-US" altLang="ja-JP" sz="5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228600" algn="l"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サプライヤーの希薄化</a:t>
            </a:r>
            <a:endParaRPr kumimoji="1" lang="en-US" altLang="ja-JP"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514350" marR="0" lvl="1" indent="-285750" algn="l" defTabSz="914400" rtl="0" eaLnBrk="1" fontAlgn="auto" latinLnBrk="0" hangingPunct="1">
              <a:lnSpc>
                <a:spcPct val="110000"/>
              </a:lnSpc>
              <a:spcBef>
                <a:spcPts val="0"/>
              </a:spcBef>
              <a:spcAft>
                <a:spcPts val="0"/>
              </a:spcAft>
              <a:buClr>
                <a:prstClr val="white">
                  <a:lumMod val="75000"/>
                </a:prstClr>
              </a:buClr>
              <a:buSzTx/>
              <a:buFont typeface="Wingdings" panose="05000000000000000000" pitchFamily="2" charset="2"/>
              <a:buChar char="n"/>
              <a:tabLst/>
              <a:defRPr/>
            </a:pP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国内における</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中小企業への製品・サービスはサプライヤーが納品し、導入後の運用サービスも提供する</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のが一般的である。海外でトレンドになりつつあるクラウドサービス</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はダイレクト販売が基本</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であり、サプライヤーを通じた提供が難しく、</a:t>
            </a:r>
            <a:r>
              <a:rPr kumimoji="1" lang="ja-JP" altLang="en-US" sz="1800" b="1"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サプライヤーが利益を得ることが出来ない</a:t>
            </a:r>
            <a:r>
              <a:rPr kumimoji="1" lang="ja-JP" altLang="en-US"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ことが多く存在する（サプライヤーが攻撃側に回る）</a:t>
            </a:r>
            <a:endParaRPr kumimoji="1" lang="en-US" altLang="ja-JP" sz="1800" b="0" i="0" u="none" strike="noStrike" kern="0" cap="none" spc="11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endParaRPr lang="ja-JP" altLang="en-US" dirty="0"/>
          </a:p>
        </p:txBody>
      </p:sp>
    </p:spTree>
    <p:extLst>
      <p:ext uri="{BB962C8B-B14F-4D97-AF65-F5344CB8AC3E}">
        <p14:creationId xmlns:p14="http://schemas.microsoft.com/office/powerpoint/2010/main" val="2352714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F7CD30E-C88C-6ACC-7FC6-902AA342C963}"/>
              </a:ext>
            </a:extLst>
          </p:cNvPr>
          <p:cNvSpPr>
            <a:spLocks noGrp="1"/>
          </p:cNvSpPr>
          <p:nvPr>
            <p:ph idx="1"/>
          </p:nvPr>
        </p:nvSpPr>
        <p:spPr>
          <a:xfrm>
            <a:off x="377080" y="1626537"/>
            <a:ext cx="7946466" cy="1890426"/>
          </a:xfrm>
        </p:spPr>
        <p:txBody>
          <a:bodyPr>
            <a:normAutofit lnSpcReduction="10000"/>
          </a:bodyPr>
          <a:lstStyle/>
          <a:p>
            <a:pPr>
              <a:lnSpc>
                <a:spcPct val="110000"/>
              </a:lnSpc>
              <a:buFont typeface="Wingdings" panose="05000000000000000000" pitchFamily="2" charset="2"/>
              <a:buChar char="n"/>
            </a:pPr>
            <a:r>
              <a:rPr kumimoji="1" lang="ja-JP" altLang="en-US" b="1" spc="110" dirty="0"/>
              <a:t>認証強度を向上できる（セキュリティ）</a:t>
            </a:r>
          </a:p>
          <a:p>
            <a:pPr>
              <a:lnSpc>
                <a:spcPct val="110000"/>
              </a:lnSpc>
              <a:buFont typeface="Wingdings" panose="05000000000000000000" pitchFamily="2" charset="2"/>
              <a:buChar char="n"/>
            </a:pPr>
            <a:r>
              <a:rPr kumimoji="1" lang="ja-JP" altLang="en-US" b="1" spc="110" dirty="0"/>
              <a:t>パスワードを覚える必要がない（利便性）</a:t>
            </a:r>
          </a:p>
          <a:p>
            <a:pPr>
              <a:lnSpc>
                <a:spcPct val="110000"/>
              </a:lnSpc>
              <a:buFont typeface="Wingdings" panose="05000000000000000000" pitchFamily="2" charset="2"/>
              <a:buChar char="n"/>
            </a:pPr>
            <a:r>
              <a:rPr kumimoji="1" lang="ja-JP" altLang="en-US" b="1" spc="110" dirty="0"/>
              <a:t>運用サポートをシェアできる（オフセット）</a:t>
            </a:r>
          </a:p>
          <a:p>
            <a:pPr>
              <a:lnSpc>
                <a:spcPct val="110000"/>
              </a:lnSpc>
              <a:buFont typeface="Wingdings" panose="05000000000000000000" pitchFamily="2" charset="2"/>
              <a:buChar char="n"/>
            </a:pPr>
            <a:r>
              <a:rPr kumimoji="1" lang="ja-JP" altLang="en-US" b="1" spc="110" dirty="0"/>
              <a:t>継続的な脆弱性診断ができる（ヘルスチェック）</a:t>
            </a:r>
          </a:p>
          <a:p>
            <a:pPr>
              <a:lnSpc>
                <a:spcPct val="110000"/>
              </a:lnSpc>
              <a:buFont typeface="Wingdings" panose="05000000000000000000" pitchFamily="2" charset="2"/>
              <a:buChar char="n"/>
            </a:pPr>
            <a:endParaRPr kumimoji="1" lang="ja-JP" altLang="en-US" b="1" spc="110" dirty="0"/>
          </a:p>
        </p:txBody>
      </p:sp>
      <p:sp>
        <p:nvSpPr>
          <p:cNvPr id="3" name="タイトル 2">
            <a:extLst>
              <a:ext uri="{FF2B5EF4-FFF2-40B4-BE49-F238E27FC236}">
                <a16:creationId xmlns:a16="http://schemas.microsoft.com/office/drawing/2014/main" id="{2D3EE893-9844-41F6-7EF1-D27DDA558977}"/>
              </a:ext>
            </a:extLst>
          </p:cNvPr>
          <p:cNvSpPr>
            <a:spLocks noGrp="1"/>
          </p:cNvSpPr>
          <p:nvPr>
            <p:ph type="title"/>
          </p:nvPr>
        </p:nvSpPr>
        <p:spPr/>
        <p:txBody>
          <a:bodyPr/>
          <a:lstStyle/>
          <a:p>
            <a:r>
              <a:rPr kumimoji="1" lang="en-US" altLang="ja-JP" dirty="0" err="1"/>
              <a:t>SingleID</a:t>
            </a:r>
            <a:r>
              <a:rPr kumimoji="1" lang="ja-JP" altLang="en-US" dirty="0"/>
              <a:t>による</a:t>
            </a:r>
            <a:r>
              <a:rPr lang="ja-JP" altLang="en-US" dirty="0"/>
              <a:t>カスタマー</a:t>
            </a:r>
            <a:r>
              <a:rPr kumimoji="1" lang="ja-JP" altLang="en-US" dirty="0"/>
              <a:t>ベネフィット</a:t>
            </a:r>
          </a:p>
        </p:txBody>
      </p:sp>
    </p:spTree>
    <p:extLst>
      <p:ext uri="{BB962C8B-B14F-4D97-AF65-F5344CB8AC3E}">
        <p14:creationId xmlns:p14="http://schemas.microsoft.com/office/powerpoint/2010/main" val="1647557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F7CD30E-C88C-6ACC-7FC6-902AA342C963}"/>
              </a:ext>
            </a:extLst>
          </p:cNvPr>
          <p:cNvSpPr>
            <a:spLocks noGrp="1"/>
          </p:cNvSpPr>
          <p:nvPr>
            <p:ph idx="1"/>
          </p:nvPr>
        </p:nvSpPr>
        <p:spPr>
          <a:xfrm>
            <a:off x="377080" y="1079500"/>
            <a:ext cx="8527499" cy="3517900"/>
          </a:xfrm>
        </p:spPr>
        <p:txBody>
          <a:bodyPr>
            <a:normAutofit fontScale="85000" lnSpcReduction="10000"/>
          </a:bodyPr>
          <a:lstStyle/>
          <a:p>
            <a:pPr>
              <a:lnSpc>
                <a:spcPct val="110000"/>
              </a:lnSpc>
              <a:buFont typeface="Wingdings" panose="05000000000000000000" pitchFamily="2" charset="2"/>
              <a:buChar char="n"/>
            </a:pPr>
            <a:r>
              <a:rPr kumimoji="1" lang="ja-JP" altLang="en-US" sz="2800" b="1" spc="110" dirty="0"/>
              <a:t>クラウドとネットワーク機器の</a:t>
            </a:r>
            <a:r>
              <a:rPr kumimoji="1" lang="en-US" altLang="ja-JP" sz="2800" b="1" spc="110" dirty="0"/>
              <a:t>ID</a:t>
            </a:r>
            <a:r>
              <a:rPr kumimoji="1" lang="ja-JP" altLang="en-US" sz="2800" b="1" spc="110" dirty="0"/>
              <a:t>を１つにできる</a:t>
            </a:r>
          </a:p>
          <a:p>
            <a:pPr>
              <a:lnSpc>
                <a:spcPct val="110000"/>
              </a:lnSpc>
              <a:buFont typeface="Wingdings" panose="05000000000000000000" pitchFamily="2" charset="2"/>
              <a:buChar char="n"/>
            </a:pPr>
            <a:r>
              <a:rPr kumimoji="1" lang="ja-JP" altLang="en-US" sz="2800" b="1" spc="110" dirty="0"/>
              <a:t>証明書など認証テクノロジーは無償（サービスの一部）</a:t>
            </a:r>
          </a:p>
          <a:p>
            <a:pPr>
              <a:lnSpc>
                <a:spcPct val="110000"/>
              </a:lnSpc>
              <a:buFont typeface="Wingdings" panose="05000000000000000000" pitchFamily="2" charset="2"/>
              <a:buChar char="n"/>
            </a:pPr>
            <a:r>
              <a:rPr kumimoji="1" lang="ja-JP" altLang="en-US" sz="2800" b="1" spc="110" dirty="0"/>
              <a:t>販売店の注力商材にフォーカスした営業戦略が組める（囲い込み戦略）</a:t>
            </a:r>
          </a:p>
          <a:p>
            <a:pPr>
              <a:lnSpc>
                <a:spcPct val="110000"/>
              </a:lnSpc>
              <a:buFont typeface="Wingdings" panose="05000000000000000000" pitchFamily="2" charset="2"/>
              <a:buChar char="n"/>
            </a:pPr>
            <a:r>
              <a:rPr kumimoji="1" lang="ja-JP" altLang="en-US" sz="2800" b="1" spc="110" dirty="0"/>
              <a:t>販売先のユーザー管理（作成・削除・証明書）ができる（運用サービスでアップセル）</a:t>
            </a:r>
          </a:p>
          <a:p>
            <a:pPr>
              <a:lnSpc>
                <a:spcPct val="110000"/>
              </a:lnSpc>
              <a:buFont typeface="Wingdings" panose="05000000000000000000" pitchFamily="2" charset="2"/>
              <a:buChar char="n"/>
            </a:pPr>
            <a:r>
              <a:rPr kumimoji="1" lang="ja-JP" altLang="en-US" sz="2800" b="1" spc="110" dirty="0"/>
              <a:t>販売店の注力商材の脆弱性診断ができる（アップセル）</a:t>
            </a:r>
          </a:p>
          <a:p>
            <a:pPr>
              <a:lnSpc>
                <a:spcPct val="110000"/>
              </a:lnSpc>
              <a:buFont typeface="Wingdings" panose="05000000000000000000" pitchFamily="2" charset="2"/>
              <a:buChar char="n"/>
            </a:pPr>
            <a:endParaRPr kumimoji="1" lang="ja-JP" altLang="en-US" sz="2800" b="1" spc="110" dirty="0"/>
          </a:p>
        </p:txBody>
      </p:sp>
      <p:sp>
        <p:nvSpPr>
          <p:cNvPr id="3" name="タイトル 2">
            <a:extLst>
              <a:ext uri="{FF2B5EF4-FFF2-40B4-BE49-F238E27FC236}">
                <a16:creationId xmlns:a16="http://schemas.microsoft.com/office/drawing/2014/main" id="{2D3EE893-9844-41F6-7EF1-D27DDA558977}"/>
              </a:ext>
            </a:extLst>
          </p:cNvPr>
          <p:cNvSpPr>
            <a:spLocks noGrp="1"/>
          </p:cNvSpPr>
          <p:nvPr>
            <p:ph type="title"/>
          </p:nvPr>
        </p:nvSpPr>
        <p:spPr/>
        <p:txBody>
          <a:bodyPr>
            <a:normAutofit fontScale="90000"/>
          </a:bodyPr>
          <a:lstStyle/>
          <a:p>
            <a:r>
              <a:rPr lang="en-US" altLang="ja-JP" sz="3200" dirty="0" err="1"/>
              <a:t>SingleID</a:t>
            </a:r>
            <a:r>
              <a:rPr lang="ja-JP" altLang="en-US" sz="3200" dirty="0"/>
              <a:t>の強みを活かした販売店様のメリット</a:t>
            </a:r>
            <a:endParaRPr kumimoji="1" lang="ja-JP" altLang="en-US" dirty="0"/>
          </a:p>
        </p:txBody>
      </p:sp>
    </p:spTree>
    <p:extLst>
      <p:ext uri="{BB962C8B-B14F-4D97-AF65-F5344CB8AC3E}">
        <p14:creationId xmlns:p14="http://schemas.microsoft.com/office/powerpoint/2010/main" val="834766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暗い, 持つ, 座る, 男 が含まれている画像&#10;&#10;自動的に生成された説明">
            <a:extLst>
              <a:ext uri="{FF2B5EF4-FFF2-40B4-BE49-F238E27FC236}">
                <a16:creationId xmlns:a16="http://schemas.microsoft.com/office/drawing/2014/main" id="{39663D0C-7536-4022-BD4A-A460113E4F2F}"/>
              </a:ext>
            </a:extLst>
          </p:cNvPr>
          <p:cNvPicPr>
            <a:picLocks noChangeAspect="1"/>
          </p:cNvPicPr>
          <p:nvPr/>
        </p:nvPicPr>
        <p:blipFill rotWithShape="1">
          <a:blip r:embed="rId3" cstate="print">
            <a:alphaModFix/>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正方形/長方形 3">
            <a:extLst>
              <a:ext uri="{FF2B5EF4-FFF2-40B4-BE49-F238E27FC236}">
                <a16:creationId xmlns:a16="http://schemas.microsoft.com/office/drawing/2014/main" id="{FF6CC1DC-7084-4BD1-8DAC-2CB0792606E0}"/>
              </a:ext>
            </a:extLst>
          </p:cNvPr>
          <p:cNvSpPr/>
          <p:nvPr/>
        </p:nvSpPr>
        <p:spPr>
          <a:xfrm>
            <a:off x="224101" y="755451"/>
            <a:ext cx="8695797" cy="646331"/>
          </a:xfrm>
          <a:prstGeom prst="rect">
            <a:avLst/>
          </a:prstGeom>
        </p:spPr>
        <p:txBody>
          <a:bodyPr wrap="square">
            <a:spAutoFit/>
          </a:bodyPr>
          <a:lstStyle/>
          <a:p>
            <a:pPr marL="66668">
              <a:defRPr/>
            </a:pPr>
            <a:r>
              <a:rPr lang="en-US" altLang="ja-JP" b="1"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charset="-128"/>
              </a:rPr>
              <a:t>A New Era of Security for Small Office</a:t>
            </a:r>
          </a:p>
          <a:p>
            <a:pPr marL="66668">
              <a:defRPr/>
            </a:pPr>
            <a:r>
              <a:rPr lang="ja-JP" altLang="en-US" b="1"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charset="-128"/>
              </a:rPr>
              <a:t>中小企業向けシステム認証サービス（</a:t>
            </a:r>
            <a:r>
              <a:rPr lang="en-US" altLang="ja-JP" b="1" dirty="0" err="1">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charset="-128"/>
              </a:rPr>
              <a:t>IDaaS</a:t>
            </a:r>
            <a:r>
              <a:rPr lang="ja-JP" altLang="en-US" b="1"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charset="-128"/>
              </a:rPr>
              <a:t>＝</a:t>
            </a:r>
            <a:r>
              <a:rPr lang="en-US" altLang="ja-JP" b="1"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charset="-128"/>
              </a:rPr>
              <a:t>identity as a service</a:t>
            </a:r>
            <a:r>
              <a:rPr lang="ja-JP" altLang="en-US" b="1" dirty="0">
                <a:solidFill>
                  <a:srgbClr val="FFFFFF"/>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Meiryo" charset="-128"/>
              </a:rPr>
              <a:t>）を提供</a:t>
            </a:r>
          </a:p>
        </p:txBody>
      </p:sp>
      <p:sp>
        <p:nvSpPr>
          <p:cNvPr id="6" name="タイトル 5">
            <a:extLst>
              <a:ext uri="{FF2B5EF4-FFF2-40B4-BE49-F238E27FC236}">
                <a16:creationId xmlns:a16="http://schemas.microsoft.com/office/drawing/2014/main" id="{CF7E40A6-7E80-4A00-8998-47D88BBB7DCA}"/>
              </a:ext>
            </a:extLst>
          </p:cNvPr>
          <p:cNvSpPr>
            <a:spLocks noGrp="1"/>
          </p:cNvSpPr>
          <p:nvPr>
            <p:ph type="title"/>
          </p:nvPr>
        </p:nvSpPr>
        <p:spPr/>
        <p:txBody>
          <a:bodyPr>
            <a:normAutofit fontScale="90000"/>
          </a:bodyPr>
          <a:lstStyle/>
          <a:p>
            <a:r>
              <a:rPr lang="ja-JP" altLang="en-US" sz="3200"/>
              <a:t>サイバーセキュリティスタートアップ“</a:t>
            </a:r>
            <a:r>
              <a:rPr lang="en-US" altLang="ja-JP" sz="3200"/>
              <a:t>SingleID</a:t>
            </a:r>
            <a:r>
              <a:rPr lang="ja-JP" altLang="en-US" sz="3200"/>
              <a:t>”</a:t>
            </a:r>
            <a:endParaRPr lang="ja-JP" altLang="en-US" dirty="0"/>
          </a:p>
        </p:txBody>
      </p:sp>
      <p:sp>
        <p:nvSpPr>
          <p:cNvPr id="9" name="object 8">
            <a:extLst>
              <a:ext uri="{FF2B5EF4-FFF2-40B4-BE49-F238E27FC236}">
                <a16:creationId xmlns:a16="http://schemas.microsoft.com/office/drawing/2014/main" id="{61196686-F57F-4C14-BF4B-09116BA5E231}"/>
              </a:ext>
            </a:extLst>
          </p:cNvPr>
          <p:cNvSpPr txBox="1"/>
          <p:nvPr/>
        </p:nvSpPr>
        <p:spPr>
          <a:xfrm>
            <a:off x="500255" y="2685635"/>
            <a:ext cx="835450" cy="436658"/>
          </a:xfrm>
          <a:prstGeom prst="rect">
            <a:avLst/>
          </a:prstGeom>
        </p:spPr>
        <p:txBody>
          <a:bodyPr vert="horz" wrap="square" lIns="0" tIns="23495" rIns="0" bIns="0" rtlCol="0">
            <a:spAutoFit/>
          </a:bodyPr>
          <a:lstStyle/>
          <a:p>
            <a:pPr marL="12700">
              <a:lnSpc>
                <a:spcPct val="100000"/>
              </a:lnSpc>
              <a:spcBef>
                <a:spcPts val="185"/>
              </a:spcBef>
            </a:pPr>
            <a:r>
              <a:rPr sz="1000" dirty="0">
                <a:latin typeface="游ゴシック" panose="020B0400000000000000" pitchFamily="50" charset="-128"/>
                <a:ea typeface="游ゴシック" panose="020B0400000000000000" pitchFamily="50" charset="-128"/>
                <a:cs typeface="ＭＳ Ｐゴシック"/>
              </a:rPr>
              <a:t>略称</a:t>
            </a:r>
          </a:p>
          <a:p>
            <a:pPr marL="12700">
              <a:lnSpc>
                <a:spcPct val="100000"/>
              </a:lnSpc>
              <a:spcBef>
                <a:spcPts val="145"/>
              </a:spcBef>
            </a:pPr>
            <a:r>
              <a:rPr lang="en-US" sz="1600" b="1" spc="-5" dirty="0">
                <a:latin typeface="游ゴシック" panose="020B0400000000000000" pitchFamily="50" charset="-128"/>
                <a:ea typeface="游ゴシック" panose="020B0400000000000000" pitchFamily="50" charset="-128"/>
                <a:cs typeface="Arial"/>
              </a:rPr>
              <a:t>SID</a:t>
            </a:r>
            <a:endParaRPr sz="1600" dirty="0">
              <a:latin typeface="游ゴシック" panose="020B0400000000000000" pitchFamily="50" charset="-128"/>
              <a:ea typeface="游ゴシック" panose="020B0400000000000000" pitchFamily="50" charset="-128"/>
              <a:cs typeface="Arial"/>
            </a:endParaRPr>
          </a:p>
        </p:txBody>
      </p:sp>
      <p:sp>
        <p:nvSpPr>
          <p:cNvPr id="10" name="object 9">
            <a:extLst>
              <a:ext uri="{FF2B5EF4-FFF2-40B4-BE49-F238E27FC236}">
                <a16:creationId xmlns:a16="http://schemas.microsoft.com/office/drawing/2014/main" id="{9E6C5475-1DF0-4F27-8BCF-AF1B94FA2B2B}"/>
              </a:ext>
            </a:extLst>
          </p:cNvPr>
          <p:cNvSpPr txBox="1"/>
          <p:nvPr/>
        </p:nvSpPr>
        <p:spPr>
          <a:xfrm>
            <a:off x="482606" y="3224773"/>
            <a:ext cx="3521075" cy="421269"/>
          </a:xfrm>
          <a:prstGeom prst="rect">
            <a:avLst/>
          </a:prstGeom>
        </p:spPr>
        <p:txBody>
          <a:bodyPr vert="horz" wrap="square" lIns="0" tIns="23495" rIns="0" bIns="0" rtlCol="0">
            <a:spAutoFit/>
          </a:bodyPr>
          <a:lstStyle/>
          <a:p>
            <a:pPr marL="12700">
              <a:lnSpc>
                <a:spcPct val="100000"/>
              </a:lnSpc>
              <a:spcBef>
                <a:spcPts val="185"/>
              </a:spcBef>
            </a:pPr>
            <a:r>
              <a:rPr sz="1000" dirty="0">
                <a:latin typeface="游ゴシック" panose="020B0400000000000000" pitchFamily="50" charset="-128"/>
                <a:ea typeface="游ゴシック" panose="020B0400000000000000" pitchFamily="50" charset="-128"/>
                <a:cs typeface="ＭＳ Ｐゴシック"/>
              </a:rPr>
              <a:t>所在地</a:t>
            </a:r>
          </a:p>
          <a:p>
            <a:pPr marL="12700">
              <a:lnSpc>
                <a:spcPct val="100000"/>
              </a:lnSpc>
              <a:spcBef>
                <a:spcPts val="145"/>
              </a:spcBef>
            </a:pPr>
            <a:r>
              <a:rPr lang="zh-TW" altLang="en-US" sz="1500" b="1" spc="-10" dirty="0">
                <a:latin typeface="游ゴシック" panose="020B0400000000000000" pitchFamily="50" charset="-128"/>
                <a:ea typeface="游ゴシック" panose="020B0400000000000000" pitchFamily="50" charset="-128"/>
                <a:cs typeface="ＭＳ Ｐゴシック"/>
              </a:rPr>
              <a:t>東京都中央区銀座</a:t>
            </a:r>
            <a:r>
              <a:rPr lang="en-US" altLang="zh-TW" sz="1500" b="1" spc="-10" dirty="0">
                <a:latin typeface="游ゴシック" panose="020B0400000000000000" pitchFamily="50" charset="-128"/>
                <a:ea typeface="游ゴシック" panose="020B0400000000000000" pitchFamily="50" charset="-128"/>
                <a:cs typeface="ＭＳ Ｐゴシック"/>
              </a:rPr>
              <a:t>1-22-11 2F</a:t>
            </a:r>
          </a:p>
        </p:txBody>
      </p:sp>
      <p:sp>
        <p:nvSpPr>
          <p:cNvPr id="11" name="object 10">
            <a:extLst>
              <a:ext uri="{FF2B5EF4-FFF2-40B4-BE49-F238E27FC236}">
                <a16:creationId xmlns:a16="http://schemas.microsoft.com/office/drawing/2014/main" id="{219BE8FD-213B-4BEA-B498-70209A218FD7}"/>
              </a:ext>
            </a:extLst>
          </p:cNvPr>
          <p:cNvSpPr txBox="1"/>
          <p:nvPr/>
        </p:nvSpPr>
        <p:spPr>
          <a:xfrm>
            <a:off x="1258566" y="2685635"/>
            <a:ext cx="1056180" cy="436658"/>
          </a:xfrm>
          <a:prstGeom prst="rect">
            <a:avLst/>
          </a:prstGeom>
        </p:spPr>
        <p:txBody>
          <a:bodyPr vert="horz" wrap="square" lIns="0" tIns="23495" rIns="0" bIns="0" rtlCol="0">
            <a:spAutoFit/>
          </a:bodyPr>
          <a:lstStyle/>
          <a:p>
            <a:pPr marL="12700">
              <a:lnSpc>
                <a:spcPct val="100000"/>
              </a:lnSpc>
              <a:spcBef>
                <a:spcPts val="185"/>
              </a:spcBef>
            </a:pPr>
            <a:r>
              <a:rPr sz="1000" dirty="0">
                <a:latin typeface="游ゴシック" panose="020B0400000000000000" pitchFamily="50" charset="-128"/>
                <a:ea typeface="游ゴシック" panose="020B0400000000000000" pitchFamily="50" charset="-128"/>
                <a:cs typeface="ＭＳ Ｐゴシック"/>
              </a:rPr>
              <a:t>設立</a:t>
            </a:r>
          </a:p>
          <a:p>
            <a:pPr marL="12700">
              <a:lnSpc>
                <a:spcPct val="100000"/>
              </a:lnSpc>
              <a:spcBef>
                <a:spcPts val="145"/>
              </a:spcBef>
            </a:pPr>
            <a:r>
              <a:rPr lang="en-US" sz="1600" b="1" spc="-5" dirty="0">
                <a:latin typeface="游ゴシック" panose="020B0400000000000000" pitchFamily="50" charset="-128"/>
                <a:ea typeface="游ゴシック" panose="020B0400000000000000" pitchFamily="50" charset="-128"/>
                <a:cs typeface="Arial"/>
              </a:rPr>
              <a:t>2021</a:t>
            </a:r>
            <a:r>
              <a:rPr lang="ja-JP" altLang="en-US" sz="1600" b="1" spc="-5" dirty="0">
                <a:latin typeface="游ゴシック" panose="020B0400000000000000" pitchFamily="50" charset="-128"/>
                <a:ea typeface="游ゴシック" panose="020B0400000000000000" pitchFamily="50" charset="-128"/>
                <a:cs typeface="Arial"/>
              </a:rPr>
              <a:t>年</a:t>
            </a:r>
            <a:endParaRPr sz="1600" dirty="0">
              <a:latin typeface="游ゴシック" panose="020B0400000000000000" pitchFamily="50" charset="-128"/>
              <a:ea typeface="游ゴシック" panose="020B0400000000000000" pitchFamily="50" charset="-128"/>
              <a:cs typeface="ＭＳ Ｐゴシック"/>
            </a:endParaRPr>
          </a:p>
        </p:txBody>
      </p:sp>
      <p:sp>
        <p:nvSpPr>
          <p:cNvPr id="14" name="object 7">
            <a:extLst>
              <a:ext uri="{FF2B5EF4-FFF2-40B4-BE49-F238E27FC236}">
                <a16:creationId xmlns:a16="http://schemas.microsoft.com/office/drawing/2014/main" id="{93C3E56A-9F0F-4B2F-9F9C-FEE1FAAEF5A6}"/>
              </a:ext>
            </a:extLst>
          </p:cNvPr>
          <p:cNvSpPr txBox="1"/>
          <p:nvPr/>
        </p:nvSpPr>
        <p:spPr>
          <a:xfrm>
            <a:off x="482606" y="1471399"/>
            <a:ext cx="3665220" cy="489878"/>
          </a:xfrm>
          <a:prstGeom prst="rect">
            <a:avLst/>
          </a:prstGeom>
        </p:spPr>
        <p:txBody>
          <a:bodyPr vert="horz" wrap="square" lIns="0" tIns="25400" rIns="0" bIns="0" rtlCol="0">
            <a:spAutoFit/>
          </a:bodyPr>
          <a:lstStyle/>
          <a:p>
            <a:pPr marL="12700">
              <a:lnSpc>
                <a:spcPct val="100000"/>
              </a:lnSpc>
              <a:spcBef>
                <a:spcPts val="200"/>
              </a:spcBef>
            </a:pPr>
            <a:r>
              <a:rPr sz="1050" dirty="0">
                <a:latin typeface="游ゴシック" panose="020B0400000000000000" pitchFamily="50" charset="-128"/>
                <a:ea typeface="游ゴシック" panose="020B0400000000000000" pitchFamily="50" charset="-128"/>
                <a:cs typeface="ＭＳ Ｐゴシック"/>
              </a:rPr>
              <a:t>社名</a:t>
            </a:r>
          </a:p>
          <a:p>
            <a:pPr marL="12700">
              <a:lnSpc>
                <a:spcPct val="100000"/>
              </a:lnSpc>
              <a:spcBef>
                <a:spcPts val="170"/>
              </a:spcBef>
            </a:pPr>
            <a:r>
              <a:rPr b="1" spc="-10" dirty="0" err="1">
                <a:latin typeface="游ゴシック" panose="020B0400000000000000" pitchFamily="50" charset="-128"/>
                <a:ea typeface="游ゴシック" panose="020B0400000000000000" pitchFamily="50" charset="-128"/>
                <a:cs typeface="ＭＳ Ｐゴシック"/>
              </a:rPr>
              <a:t>株式会社</a:t>
            </a:r>
            <a:r>
              <a:rPr lang="en-US" b="1" spc="-10" dirty="0" err="1">
                <a:latin typeface="游ゴシック" panose="020B0400000000000000" pitchFamily="50" charset="-128"/>
                <a:ea typeface="游ゴシック" panose="020B0400000000000000" pitchFamily="50" charset="-128"/>
                <a:cs typeface="ＭＳ Ｐゴシック"/>
              </a:rPr>
              <a:t>SingleID</a:t>
            </a:r>
            <a:endParaRPr dirty="0">
              <a:latin typeface="游ゴシック" panose="020B0400000000000000" pitchFamily="50" charset="-128"/>
              <a:ea typeface="游ゴシック" panose="020B0400000000000000" pitchFamily="50" charset="-128"/>
              <a:cs typeface="ＭＳ Ｐゴシック"/>
            </a:endParaRPr>
          </a:p>
        </p:txBody>
      </p:sp>
      <p:sp>
        <p:nvSpPr>
          <p:cNvPr id="15" name="object 7">
            <a:extLst>
              <a:ext uri="{FF2B5EF4-FFF2-40B4-BE49-F238E27FC236}">
                <a16:creationId xmlns:a16="http://schemas.microsoft.com/office/drawing/2014/main" id="{692F1BCB-0D05-4018-99B9-6B0871A6A58A}"/>
              </a:ext>
            </a:extLst>
          </p:cNvPr>
          <p:cNvSpPr txBox="1"/>
          <p:nvPr/>
        </p:nvSpPr>
        <p:spPr>
          <a:xfrm>
            <a:off x="482606" y="2089015"/>
            <a:ext cx="3665220" cy="489878"/>
          </a:xfrm>
          <a:prstGeom prst="rect">
            <a:avLst/>
          </a:prstGeom>
        </p:spPr>
        <p:txBody>
          <a:bodyPr vert="horz" wrap="square" lIns="0" tIns="25400" rIns="0" bIns="0" rtlCol="0">
            <a:spAutoFit/>
          </a:bodyPr>
          <a:lstStyle/>
          <a:p>
            <a:pPr marL="12700">
              <a:lnSpc>
                <a:spcPct val="100000"/>
              </a:lnSpc>
              <a:spcBef>
                <a:spcPts val="200"/>
              </a:spcBef>
            </a:pPr>
            <a:r>
              <a:rPr lang="ja-JP" altLang="en-US" sz="1050" dirty="0">
                <a:latin typeface="游ゴシック" panose="020B0400000000000000" pitchFamily="50" charset="-128"/>
                <a:ea typeface="游ゴシック" panose="020B0400000000000000" pitchFamily="50" charset="-128"/>
                <a:cs typeface="ＭＳ Ｐゴシック"/>
              </a:rPr>
              <a:t>英字</a:t>
            </a:r>
            <a:endParaRPr sz="1050" dirty="0">
              <a:latin typeface="游ゴシック" panose="020B0400000000000000" pitchFamily="50" charset="-128"/>
              <a:ea typeface="游ゴシック" panose="020B0400000000000000" pitchFamily="50" charset="-128"/>
              <a:cs typeface="ＭＳ Ｐゴシック"/>
            </a:endParaRPr>
          </a:p>
          <a:p>
            <a:pPr marL="12700">
              <a:lnSpc>
                <a:spcPct val="100000"/>
              </a:lnSpc>
              <a:spcBef>
                <a:spcPts val="170"/>
              </a:spcBef>
            </a:pPr>
            <a:r>
              <a:rPr lang="en-US" b="1" spc="-10" dirty="0" err="1">
                <a:latin typeface="游ゴシック" panose="020B0400000000000000" pitchFamily="50" charset="-128"/>
                <a:ea typeface="游ゴシック" panose="020B0400000000000000" pitchFamily="50" charset="-128"/>
                <a:cs typeface="ＭＳ Ｐゴシック"/>
              </a:rPr>
              <a:t>SingleID</a:t>
            </a:r>
            <a:r>
              <a:rPr lang="en-US" b="1" spc="-10" dirty="0">
                <a:latin typeface="游ゴシック" panose="020B0400000000000000" pitchFamily="50" charset="-128"/>
                <a:ea typeface="游ゴシック" panose="020B0400000000000000" pitchFamily="50" charset="-128"/>
                <a:cs typeface="ＭＳ Ｐゴシック"/>
              </a:rPr>
              <a:t> </a:t>
            </a:r>
            <a:r>
              <a:rPr lang="en-US" altLang="ja-JP" b="1" spc="-10" dirty="0">
                <a:latin typeface="游ゴシック" panose="020B0400000000000000" pitchFamily="50" charset="-128"/>
                <a:ea typeface="游ゴシック" panose="020B0400000000000000" pitchFamily="50" charset="-128"/>
                <a:cs typeface="ＭＳ Ｐゴシック"/>
              </a:rPr>
              <a:t>K.K</a:t>
            </a:r>
            <a:endParaRPr dirty="0">
              <a:latin typeface="游ゴシック" panose="020B0400000000000000" pitchFamily="50" charset="-128"/>
              <a:ea typeface="游ゴシック" panose="020B0400000000000000" pitchFamily="50" charset="-128"/>
              <a:cs typeface="ＭＳ Ｐゴシック"/>
            </a:endParaRPr>
          </a:p>
        </p:txBody>
      </p:sp>
      <p:pic>
        <p:nvPicPr>
          <p:cNvPr id="16" name="Picture 4" descr="ãæ¥æ¬å½æãã®ç»åæ¤ç´¢çµæ">
            <a:extLst>
              <a:ext uri="{FF2B5EF4-FFF2-40B4-BE49-F238E27FC236}">
                <a16:creationId xmlns:a16="http://schemas.microsoft.com/office/drawing/2014/main" id="{B5D4A23D-7387-43B5-A95C-B850FAC33C5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544065" y="1787161"/>
            <a:ext cx="1010240" cy="6682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7" name="グループ化 6">
            <a:extLst>
              <a:ext uri="{FF2B5EF4-FFF2-40B4-BE49-F238E27FC236}">
                <a16:creationId xmlns:a16="http://schemas.microsoft.com/office/drawing/2014/main" id="{1B4F55FC-357A-4B64-BA1C-42DCF44F5EE7}"/>
              </a:ext>
            </a:extLst>
          </p:cNvPr>
          <p:cNvGrpSpPr/>
          <p:nvPr/>
        </p:nvGrpSpPr>
        <p:grpSpPr>
          <a:xfrm>
            <a:off x="3877995" y="1236921"/>
            <a:ext cx="4374289" cy="2683944"/>
            <a:chOff x="2695311" y="2063682"/>
            <a:chExt cx="5726179" cy="3262074"/>
          </a:xfrm>
        </p:grpSpPr>
        <p:pic>
          <p:nvPicPr>
            <p:cNvPr id="5" name="図 4">
              <a:extLst>
                <a:ext uri="{FF2B5EF4-FFF2-40B4-BE49-F238E27FC236}">
                  <a16:creationId xmlns:a16="http://schemas.microsoft.com/office/drawing/2014/main" id="{DAC34392-86B9-4B8C-AD7E-D1AB068D49D0}"/>
                </a:ext>
              </a:extLst>
            </p:cNvPr>
            <p:cNvPicPr>
              <a:picLocks noChangeAspect="1"/>
            </p:cNvPicPr>
            <p:nvPr/>
          </p:nvPicPr>
          <p:blipFill>
            <a:blip r:embed="rId6"/>
            <a:stretch>
              <a:fillRect/>
            </a:stretch>
          </p:blipFill>
          <p:spPr>
            <a:xfrm>
              <a:off x="3797862" y="2564057"/>
              <a:ext cx="3521075" cy="1935600"/>
            </a:xfrm>
            <a:prstGeom prst="rect">
              <a:avLst/>
            </a:prstGeom>
          </p:spPr>
        </p:pic>
        <p:pic>
          <p:nvPicPr>
            <p:cNvPr id="2050" name="Picture 2" descr="ノートパソコンの画面&#10;&#10;自動的に生成された説明">
              <a:extLst>
                <a:ext uri="{FF2B5EF4-FFF2-40B4-BE49-F238E27FC236}">
                  <a16:creationId xmlns:a16="http://schemas.microsoft.com/office/drawing/2014/main" id="{9EAB53F5-CED4-4D23-9A29-D74AD885D883}"/>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695311" y="2063682"/>
              <a:ext cx="5726179" cy="3262074"/>
            </a:xfrm>
            <a:prstGeom prst="rect">
              <a:avLst/>
            </a:prstGeom>
            <a:noFill/>
          </p:spPr>
        </p:pic>
      </p:grpSp>
      <p:grpSp>
        <p:nvGrpSpPr>
          <p:cNvPr id="2" name="グループ化 1">
            <a:extLst>
              <a:ext uri="{FF2B5EF4-FFF2-40B4-BE49-F238E27FC236}">
                <a16:creationId xmlns:a16="http://schemas.microsoft.com/office/drawing/2014/main" id="{275FEE10-977C-4639-B1BB-44897F5C90F1}"/>
              </a:ext>
            </a:extLst>
          </p:cNvPr>
          <p:cNvGrpSpPr/>
          <p:nvPr/>
        </p:nvGrpSpPr>
        <p:grpSpPr>
          <a:xfrm>
            <a:off x="7312664" y="2368046"/>
            <a:ext cx="1184744" cy="1552819"/>
            <a:chOff x="7467454" y="2758563"/>
            <a:chExt cx="1184744" cy="1552819"/>
          </a:xfrm>
        </p:grpSpPr>
        <p:pic>
          <p:nvPicPr>
            <p:cNvPr id="8194" name="Picture 2" descr="図形, 正方形&#10;&#10;自動的に生成された説明">
              <a:extLst>
                <a:ext uri="{FF2B5EF4-FFF2-40B4-BE49-F238E27FC236}">
                  <a16:creationId xmlns:a16="http://schemas.microsoft.com/office/drawing/2014/main" id="{CD537A1C-7C34-49CF-B782-83D0D290B60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4739" b="96895" l="9636" r="89936">
                          <a14:foregroundMark x1="44754" y1="4739" x2="44754" y2="4739"/>
                          <a14:foregroundMark x1="44754" y1="4739" x2="44754" y2="4739"/>
                          <a14:foregroundMark x1="31946" y1="95250" x2="37259" y2="96895"/>
                          <a14:foregroundMark x1="22484" y1="92320" x2="23254" y2="92558"/>
                          <a14:foregroundMark x1="31692" y1="87255" x2="32120" y2="65523"/>
                          <a14:foregroundMark x1="46039" y1="75327" x2="46039" y2="75327"/>
                          <a14:foregroundMark x1="46039" y1="75327" x2="46039" y2="75327"/>
                          <a14:foregroundMark x1="46039" y1="75327" x2="46039" y2="75327"/>
                          <a14:foregroundMark x1="46039" y1="75327" x2="46039" y2="75327"/>
                          <a14:foregroundMark x1="46039" y1="75327" x2="46039" y2="75327"/>
                          <a14:foregroundMark x1="46039" y1="75327" x2="46039" y2="75327"/>
                          <a14:foregroundMark x1="56103" y1="91830" x2="51392" y2="59314"/>
                          <a14:foregroundMark x1="51820" y1="41667" x2="49893" y2="29412"/>
                          <a14:foregroundMark x1="49893" y1="29412" x2="58244" y2="44771"/>
                          <a14:foregroundMark x1="58244" y1="44771" x2="49465" y2="35948"/>
                          <a14:foregroundMark x1="49465" y1="35948" x2="53961" y2="49183"/>
                          <a14:foregroundMark x1="53961" y1="49183" x2="50321" y2="37745"/>
                          <a14:foregroundMark x1="50321" y1="37745" x2="41542" y2="27778"/>
                          <a14:foregroundMark x1="41542" y1="27778" x2="40471" y2="36928"/>
                          <a14:foregroundMark x1="40471" y1="36928" x2="33191" y2="27778"/>
                          <a14:foregroundMark x1="33191" y1="27778" x2="32976" y2="38562"/>
                          <a14:foregroundMark x1="32976" y1="38562" x2="29122" y2="27288"/>
                          <a14:foregroundMark x1="29122" y1="27288" x2="29122" y2="27288"/>
                          <a14:foregroundMark x1="31906" y1="41503" x2="39400" y2="73529"/>
                          <a14:foregroundMark x1="37901" y1="20261" x2="59529" y2="34641"/>
                          <a14:foregroundMark x1="59529" y1="34641" x2="71734" y2="75490"/>
                          <a14:foregroundMark x1="71734" y1="75490" x2="61884" y2="86111"/>
                          <a14:foregroundMark x1="61884" y1="86111" x2="59529" y2="86275"/>
                          <a14:foregroundMark x1="32334" y1="13072" x2="47537" y2="14052"/>
                          <a14:foregroundMark x1="47537" y1="14052" x2="59743" y2="21732"/>
                          <a14:foregroundMark x1="59743" y1="21732" x2="63812" y2="41667"/>
                          <a14:foregroundMark x1="28266" y1="82353" x2="41970" y2="89869"/>
                          <a14:foregroundMark x1="41970" y1="89869" x2="47323" y2="89216"/>
                          <a14:foregroundMark x1="40471" y1="84314" x2="35332" y2="73366"/>
                          <a14:foregroundMark x1="38116" y1="71895" x2="39615" y2="78268"/>
                          <a14:foregroundMark x1="34261" y1="76797" x2="38116" y2="81209"/>
                          <a14:foregroundMark x1="38116" y1="81209" x2="38116" y2="81209"/>
                          <a14:foregroundMark x1="38116" y1="81209" x2="38116" y2="82190"/>
                          <a14:foregroundMark x1="25696" y1="88562" x2="33833" y2="93464"/>
                          <a14:foregroundMark x1="31478" y1="94771" x2="33405" y2="94771"/>
                        </a14:backgroundRemoval>
                      </a14:imgEffect>
                    </a14:imgLayer>
                  </a14:imgProps>
                </a:ext>
                <a:ext uri="{28A0092B-C50C-407E-A947-70E740481C1C}">
                  <a14:useLocalDpi xmlns:a14="http://schemas.microsoft.com/office/drawing/2010/main" val="0"/>
                </a:ext>
              </a:extLst>
            </a:blip>
            <a:srcRect/>
            <a:stretch>
              <a:fillRect/>
            </a:stretch>
          </p:blipFill>
          <p:spPr bwMode="auto">
            <a:xfrm>
              <a:off x="7467454" y="2758563"/>
              <a:ext cx="1184744" cy="1552819"/>
            </a:xfrm>
            <a:prstGeom prst="rect">
              <a:avLst/>
            </a:prstGeom>
            <a:noFill/>
          </p:spPr>
        </p:pic>
        <p:pic>
          <p:nvPicPr>
            <p:cNvPr id="17" name="図 16">
              <a:extLst>
                <a:ext uri="{FF2B5EF4-FFF2-40B4-BE49-F238E27FC236}">
                  <a16:creationId xmlns:a16="http://schemas.microsoft.com/office/drawing/2014/main" id="{3223AB27-BA2E-416C-8142-5457442C12D3}"/>
                </a:ext>
              </a:extLst>
            </p:cNvPr>
            <p:cNvPicPr>
              <a:picLocks noChangeAspect="1"/>
            </p:cNvPicPr>
            <p:nvPr/>
          </p:nvPicPr>
          <p:blipFill>
            <a:blip r:embed="rId11"/>
            <a:stretch>
              <a:fillRect/>
            </a:stretch>
          </p:blipFill>
          <p:spPr>
            <a:xfrm>
              <a:off x="7812696" y="3271157"/>
              <a:ext cx="495438" cy="501278"/>
            </a:xfrm>
            <a:prstGeom prst="rect">
              <a:avLst/>
            </a:prstGeom>
          </p:spPr>
        </p:pic>
      </p:grpSp>
      <p:sp>
        <p:nvSpPr>
          <p:cNvPr id="20" name="テキスト ボックス 19">
            <a:extLst>
              <a:ext uri="{FF2B5EF4-FFF2-40B4-BE49-F238E27FC236}">
                <a16:creationId xmlns:a16="http://schemas.microsoft.com/office/drawing/2014/main" id="{8A3A23AC-BD3D-BBAE-6336-9E15F147F40A}"/>
              </a:ext>
            </a:extLst>
          </p:cNvPr>
          <p:cNvSpPr txBox="1"/>
          <p:nvPr/>
        </p:nvSpPr>
        <p:spPr>
          <a:xfrm>
            <a:off x="400222" y="3865407"/>
            <a:ext cx="4629806" cy="995144"/>
          </a:xfrm>
          <a:prstGeom prst="rect">
            <a:avLst/>
          </a:prstGeom>
          <a:noFill/>
        </p:spPr>
        <p:txBody>
          <a:bodyPr wrap="square">
            <a:spAutoFit/>
          </a:bodyPr>
          <a:lstStyle/>
          <a:p>
            <a:pPr marL="16933">
              <a:spcBef>
                <a:spcPts val="193"/>
              </a:spcBef>
            </a:pPr>
            <a:r>
              <a:rPr lang="ja-JP" altLang="en-US" sz="12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ＭＳ Ｐゴシック"/>
              </a:rPr>
              <a:t>企業理念</a:t>
            </a:r>
          </a:p>
          <a:p>
            <a:pPr marL="16933">
              <a:spcBef>
                <a:spcPts val="400"/>
              </a:spcBef>
            </a:pPr>
            <a:r>
              <a:rPr lang="en-US" altLang="ja-JP" sz="2000" b="1" spc="-7"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rPr>
              <a:t>The </a:t>
            </a:r>
            <a:r>
              <a:rPr lang="en-US" altLang="ja-JP" sz="2000" b="1" spc="-7" dirty="0" err="1">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rPr>
              <a:t>SingleID</a:t>
            </a:r>
            <a:r>
              <a:rPr lang="en-US" altLang="ja-JP" sz="2000" b="1" spc="-7"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rPr>
              <a:t> Way</a:t>
            </a:r>
          </a:p>
          <a:p>
            <a:pPr marL="16933">
              <a:spcBef>
                <a:spcPts val="400"/>
              </a:spcBef>
            </a:pPr>
            <a:r>
              <a:rPr lang="ja-JP" altLang="en-US" sz="2000" b="1" spc="-7"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rPr>
              <a:t>｜創造で信頼の輪を広げていく</a:t>
            </a:r>
            <a:endParaRPr lang="ja-JP" altLang="en-US" sz="2400" b="1" spc="-7"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endParaRPr>
          </a:p>
        </p:txBody>
      </p:sp>
      <p:sp>
        <p:nvSpPr>
          <p:cNvPr id="25" name="テキスト ボックス 24">
            <a:extLst>
              <a:ext uri="{FF2B5EF4-FFF2-40B4-BE49-F238E27FC236}">
                <a16:creationId xmlns:a16="http://schemas.microsoft.com/office/drawing/2014/main" id="{60A31710-33E3-2EC3-7652-E50C58BDF2C4}"/>
              </a:ext>
            </a:extLst>
          </p:cNvPr>
          <p:cNvSpPr txBox="1"/>
          <p:nvPr/>
        </p:nvSpPr>
        <p:spPr>
          <a:xfrm>
            <a:off x="4604855" y="3910601"/>
            <a:ext cx="4629806" cy="995144"/>
          </a:xfrm>
          <a:prstGeom prst="rect">
            <a:avLst/>
          </a:prstGeom>
          <a:noFill/>
        </p:spPr>
        <p:txBody>
          <a:bodyPr wrap="square">
            <a:spAutoFit/>
          </a:bodyPr>
          <a:lstStyle/>
          <a:p>
            <a:pPr marL="16933">
              <a:spcBef>
                <a:spcPts val="193"/>
              </a:spcBef>
            </a:pPr>
            <a:r>
              <a:rPr lang="en-US" altLang="ja-JP" sz="12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ＭＳ Ｐゴシック"/>
              </a:rPr>
              <a:t>SID</a:t>
            </a:r>
            <a:r>
              <a:rPr lang="ja-JP" altLang="en-US" sz="12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ＭＳ Ｐゴシック"/>
              </a:rPr>
              <a:t>の普遍的なビジネスドメイン</a:t>
            </a:r>
          </a:p>
          <a:p>
            <a:pPr marL="16933">
              <a:spcBef>
                <a:spcPts val="400"/>
              </a:spcBef>
            </a:pPr>
            <a:r>
              <a:rPr lang="ja-JP" altLang="en-US" sz="2000" b="1" spc="-7"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rPr>
              <a:t>ステークホルダーと共に創造し、</a:t>
            </a:r>
          </a:p>
          <a:p>
            <a:pPr marL="16933">
              <a:spcBef>
                <a:spcPts val="400"/>
              </a:spcBef>
            </a:pPr>
            <a:r>
              <a:rPr lang="ja-JP" altLang="en-US" sz="2000" b="1" spc="-7"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rPr>
              <a:t>信頼と利便性を提供し続ける</a:t>
            </a:r>
          </a:p>
        </p:txBody>
      </p:sp>
    </p:spTree>
    <p:extLst>
      <p:ext uri="{BB962C8B-B14F-4D97-AF65-F5344CB8AC3E}">
        <p14:creationId xmlns:p14="http://schemas.microsoft.com/office/powerpoint/2010/main" val="1069465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AB3FBE2C-EBE2-822A-C0A2-3EB790A092D6}"/>
              </a:ext>
            </a:extLst>
          </p:cNvPr>
          <p:cNvSpPr>
            <a:spLocks noGrp="1"/>
          </p:cNvSpPr>
          <p:nvPr>
            <p:ph type="body" sz="quarter" idx="12"/>
          </p:nvPr>
        </p:nvSpPr>
        <p:spPr/>
        <p:txBody>
          <a:bodyPr/>
          <a:lstStyle/>
          <a:p>
            <a:r>
              <a:rPr lang="ja-JP" altLang="en-US" dirty="0"/>
              <a:t>先行事例、研究</a:t>
            </a:r>
            <a:endParaRPr kumimoji="1" lang="ja-JP" altLang="en-US" dirty="0"/>
          </a:p>
        </p:txBody>
      </p:sp>
    </p:spTree>
    <p:extLst>
      <p:ext uri="{BB962C8B-B14F-4D97-AF65-F5344CB8AC3E}">
        <p14:creationId xmlns:p14="http://schemas.microsoft.com/office/powerpoint/2010/main" val="3763668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CCCB8F4-D107-B75C-C3B1-F49496EBFC76}"/>
              </a:ext>
            </a:extLst>
          </p:cNvPr>
          <p:cNvSpPr>
            <a:spLocks noGrp="1"/>
          </p:cNvSpPr>
          <p:nvPr>
            <p:ph type="title"/>
          </p:nvPr>
        </p:nvSpPr>
        <p:spPr>
          <a:xfrm>
            <a:off x="311700" y="110331"/>
            <a:ext cx="8832300" cy="661432"/>
          </a:xfrm>
        </p:spPr>
        <p:txBody>
          <a:bodyPr>
            <a:noAutofit/>
          </a:bodyPr>
          <a:lstStyle/>
          <a:p>
            <a:r>
              <a:rPr lang="ja-JP" altLang="en-US" dirty="0"/>
              <a:t>先行事例</a:t>
            </a:r>
            <a:r>
              <a:rPr kumimoji="1" lang="ja-JP" altLang="en-US" dirty="0"/>
              <a:t>：狙われる</a:t>
            </a:r>
            <a:r>
              <a:rPr kumimoji="1" lang="en-US" altLang="ja-JP" dirty="0"/>
              <a:t>UTM</a:t>
            </a:r>
            <a:r>
              <a:rPr kumimoji="1" lang="ja-JP" altLang="en-US" dirty="0"/>
              <a:t>の解決策</a:t>
            </a:r>
          </a:p>
        </p:txBody>
      </p:sp>
      <p:pic>
        <p:nvPicPr>
          <p:cNvPr id="2" name="Google Shape;820;p31" descr="グラフィカル ユーザー インターフェイス, Web サイト&#10;&#10;自動的に生成された説明">
            <a:extLst>
              <a:ext uri="{FF2B5EF4-FFF2-40B4-BE49-F238E27FC236}">
                <a16:creationId xmlns:a16="http://schemas.microsoft.com/office/drawing/2014/main" id="{07800496-EDB6-29A8-3BDA-927B3F5A273A}"/>
              </a:ext>
            </a:extLst>
          </p:cNvPr>
          <p:cNvPicPr preferRelativeResize="0"/>
          <p:nvPr/>
        </p:nvPicPr>
        <p:blipFill rotWithShape="1">
          <a:blip r:embed="rId2">
            <a:alphaModFix/>
          </a:blip>
          <a:srcRect/>
          <a:stretch/>
        </p:blipFill>
        <p:spPr>
          <a:xfrm>
            <a:off x="777868" y="1003048"/>
            <a:ext cx="3055987" cy="1662285"/>
          </a:xfrm>
          <a:prstGeom prst="rect">
            <a:avLst/>
          </a:prstGeom>
          <a:noFill/>
          <a:ln>
            <a:noFill/>
          </a:ln>
          <a:effectLst>
            <a:outerShdw blurRad="190500" algn="tl" rotWithShape="0">
              <a:srgbClr val="000000">
                <a:alpha val="69803"/>
              </a:srgbClr>
            </a:outerShdw>
          </a:effectLst>
        </p:spPr>
      </p:pic>
      <p:sp>
        <p:nvSpPr>
          <p:cNvPr id="7" name="Google Shape;822;p31">
            <a:extLst>
              <a:ext uri="{FF2B5EF4-FFF2-40B4-BE49-F238E27FC236}">
                <a16:creationId xmlns:a16="http://schemas.microsoft.com/office/drawing/2014/main" id="{3EF768E3-C912-2115-63CD-CC285A280F45}"/>
              </a:ext>
            </a:extLst>
          </p:cNvPr>
          <p:cNvSpPr txBox="1"/>
          <p:nvPr/>
        </p:nvSpPr>
        <p:spPr>
          <a:xfrm>
            <a:off x="4172195" y="1155312"/>
            <a:ext cx="4752469"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400" b="1" dirty="0">
                <a:solidFill>
                  <a:srgbClr val="343434"/>
                </a:solidFill>
                <a:latin typeface="游ゴシック" panose="020B0400000000000000" pitchFamily="50" charset="-128"/>
                <a:ea typeface="游ゴシック" panose="020B0400000000000000" pitchFamily="50" charset="-128"/>
                <a:cs typeface="Arial"/>
                <a:sym typeface="Arial"/>
              </a:rPr>
              <a:t>UTM製品「FortiGate」の認証情報が</a:t>
            </a:r>
            <a:endParaRPr sz="1400" b="1" dirty="0">
              <a:solidFill>
                <a:srgbClr val="343434"/>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ja-JP" sz="1400" b="1" dirty="0">
                <a:solidFill>
                  <a:srgbClr val="343434"/>
                </a:solidFill>
                <a:latin typeface="游ゴシック" panose="020B0400000000000000" pitchFamily="50" charset="-128"/>
                <a:ea typeface="游ゴシック" panose="020B0400000000000000" pitchFamily="50" charset="-128"/>
                <a:cs typeface="Arial"/>
                <a:sym typeface="Arial"/>
              </a:rPr>
              <a:t>タークウェブに公開される（2021年9月）</a:t>
            </a:r>
            <a:endParaRPr sz="1400" b="1" dirty="0">
              <a:solidFill>
                <a:srgbClr val="343434"/>
              </a:solidFill>
              <a:latin typeface="游ゴシック" panose="020B0400000000000000" pitchFamily="50" charset="-128"/>
              <a:ea typeface="游ゴシック" panose="020B0400000000000000" pitchFamily="50" charset="-128"/>
              <a:cs typeface="Arial"/>
              <a:sym typeface="Arial"/>
            </a:endParaRPr>
          </a:p>
          <a:p>
            <a:r>
              <a:rPr lang="ja-JP" sz="1400" b="1" dirty="0">
                <a:solidFill>
                  <a:srgbClr val="FF0000"/>
                </a:solidFill>
                <a:latin typeface="游ゴシック" panose="020B0400000000000000" pitchFamily="50" charset="-128"/>
                <a:ea typeface="游ゴシック" panose="020B0400000000000000" pitchFamily="50" charset="-128"/>
                <a:cs typeface="Arial"/>
                <a:sym typeface="Arial"/>
              </a:rPr>
              <a:t>8万7000台</a:t>
            </a:r>
            <a:r>
              <a:rPr lang="ja-JP" sz="1400" b="1" dirty="0">
                <a:solidFill>
                  <a:srgbClr val="343434"/>
                </a:solidFill>
                <a:latin typeface="游ゴシック" panose="020B0400000000000000" pitchFamily="50" charset="-128"/>
                <a:ea typeface="游ゴシック" panose="020B0400000000000000" pitchFamily="50" charset="-128"/>
                <a:cs typeface="Arial"/>
                <a:sym typeface="Arial"/>
              </a:rPr>
              <a:t>が影響を受ける見込</a:t>
            </a:r>
            <a:r>
              <a:rPr lang="ja-JP" altLang="en-US" sz="1400" b="1" dirty="0">
                <a:solidFill>
                  <a:srgbClr val="343434"/>
                </a:solidFill>
                <a:latin typeface="游ゴシック" panose="020B0400000000000000" pitchFamily="50" charset="-128"/>
                <a:ea typeface="游ゴシック" panose="020B0400000000000000" pitchFamily="50" charset="-128"/>
                <a:cs typeface="Arial"/>
                <a:sym typeface="Arial"/>
              </a:rPr>
              <a:t>み </a:t>
            </a:r>
            <a:r>
              <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rPr>
              <a:t>※CVE-2018-13379</a:t>
            </a:r>
          </a:p>
          <a:p>
            <a:endPar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endParaRPr>
          </a:p>
          <a:p>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CVSS</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スコアは深刻度最大となる</a:t>
            </a:r>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V</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３</a:t>
            </a:r>
            <a:endPar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endParaRPr>
          </a:p>
          <a:p>
            <a:pPr lvl="0"/>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セキュリティの脆弱性の重大度を評価するための世界標準仕様</a:t>
            </a:r>
            <a:endPar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endParaRPr>
          </a:p>
          <a:p>
            <a:pPr lvl="0"/>
            <a:endPar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endParaRPr>
          </a:p>
          <a:p>
            <a:pPr lvl="0"/>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2022</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年</a:t>
            </a:r>
            <a:r>
              <a:rPr lang="en-US" altLang="ja-JP" sz="1400" b="1" dirty="0">
                <a:solidFill>
                  <a:schemeClr val="dk1"/>
                </a:solidFill>
                <a:latin typeface="游ゴシック" panose="020B0400000000000000" pitchFamily="50" charset="-128"/>
                <a:ea typeface="游ゴシック" panose="020B0400000000000000" pitchFamily="50" charset="-128"/>
                <a:cs typeface="Arial"/>
                <a:sym typeface="Arial"/>
              </a:rPr>
              <a:t>12</a:t>
            </a:r>
            <a:r>
              <a:rPr lang="ja-JP" altLang="en-US" sz="1400" b="1" dirty="0">
                <a:solidFill>
                  <a:schemeClr val="dk1"/>
                </a:solidFill>
                <a:latin typeface="游ゴシック" panose="020B0400000000000000" pitchFamily="50" charset="-128"/>
                <a:ea typeface="游ゴシック" panose="020B0400000000000000" pitchFamily="50" charset="-128"/>
                <a:cs typeface="Arial"/>
                <a:sym typeface="Arial"/>
              </a:rPr>
              <a:t>月にも“未知の脆弱性”が発見される</a:t>
            </a:r>
            <a:endPar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endParaRPr>
          </a:p>
        </p:txBody>
      </p:sp>
      <p:pic>
        <p:nvPicPr>
          <p:cNvPr id="16" name="図 15">
            <a:extLst>
              <a:ext uri="{FF2B5EF4-FFF2-40B4-BE49-F238E27FC236}">
                <a16:creationId xmlns:a16="http://schemas.microsoft.com/office/drawing/2014/main" id="{83CC2A38-C47B-FD44-21EE-8E936CDD3F3A}"/>
              </a:ext>
            </a:extLst>
          </p:cNvPr>
          <p:cNvPicPr>
            <a:picLocks noChangeAspect="1"/>
          </p:cNvPicPr>
          <p:nvPr/>
        </p:nvPicPr>
        <p:blipFill>
          <a:blip r:embed="rId3"/>
          <a:stretch>
            <a:fillRect/>
          </a:stretch>
        </p:blipFill>
        <p:spPr>
          <a:xfrm>
            <a:off x="666268" y="2958324"/>
            <a:ext cx="1639594" cy="864059"/>
          </a:xfrm>
          <a:prstGeom prst="rect">
            <a:avLst/>
          </a:prstGeom>
          <a:ln>
            <a:solidFill>
              <a:schemeClr val="bg1">
                <a:lumMod val="75000"/>
              </a:schemeClr>
            </a:solidFill>
          </a:ln>
        </p:spPr>
      </p:pic>
      <p:pic>
        <p:nvPicPr>
          <p:cNvPr id="13" name="図 12">
            <a:extLst>
              <a:ext uri="{FF2B5EF4-FFF2-40B4-BE49-F238E27FC236}">
                <a16:creationId xmlns:a16="http://schemas.microsoft.com/office/drawing/2014/main" id="{DA8788EF-1A5C-E7EC-228B-0AA357EF5244}"/>
              </a:ext>
            </a:extLst>
          </p:cNvPr>
          <p:cNvPicPr>
            <a:picLocks noChangeAspect="1"/>
          </p:cNvPicPr>
          <p:nvPr/>
        </p:nvPicPr>
        <p:blipFill>
          <a:blip r:embed="rId4"/>
          <a:stretch>
            <a:fillRect/>
          </a:stretch>
        </p:blipFill>
        <p:spPr>
          <a:xfrm>
            <a:off x="666268" y="3881912"/>
            <a:ext cx="1639594" cy="864059"/>
          </a:xfrm>
          <a:prstGeom prst="rect">
            <a:avLst/>
          </a:prstGeom>
          <a:ln>
            <a:solidFill>
              <a:schemeClr val="bg1">
                <a:lumMod val="75000"/>
              </a:schemeClr>
            </a:solidFill>
          </a:ln>
        </p:spPr>
      </p:pic>
      <p:pic>
        <p:nvPicPr>
          <p:cNvPr id="18" name="図 17">
            <a:extLst>
              <a:ext uri="{FF2B5EF4-FFF2-40B4-BE49-F238E27FC236}">
                <a16:creationId xmlns:a16="http://schemas.microsoft.com/office/drawing/2014/main" id="{2B98A822-4ED6-9716-3000-5B2231271176}"/>
              </a:ext>
            </a:extLst>
          </p:cNvPr>
          <p:cNvPicPr>
            <a:picLocks noChangeAspect="1"/>
          </p:cNvPicPr>
          <p:nvPr/>
        </p:nvPicPr>
        <p:blipFill>
          <a:blip r:embed="rId5"/>
          <a:stretch>
            <a:fillRect/>
          </a:stretch>
        </p:blipFill>
        <p:spPr>
          <a:xfrm>
            <a:off x="2364869" y="3881911"/>
            <a:ext cx="1639593" cy="864059"/>
          </a:xfrm>
          <a:prstGeom prst="rect">
            <a:avLst/>
          </a:prstGeom>
          <a:ln>
            <a:solidFill>
              <a:schemeClr val="bg1">
                <a:lumMod val="75000"/>
              </a:schemeClr>
            </a:solidFill>
          </a:ln>
        </p:spPr>
      </p:pic>
      <p:pic>
        <p:nvPicPr>
          <p:cNvPr id="20" name="図 19">
            <a:extLst>
              <a:ext uri="{FF2B5EF4-FFF2-40B4-BE49-F238E27FC236}">
                <a16:creationId xmlns:a16="http://schemas.microsoft.com/office/drawing/2014/main" id="{6117C133-6F57-CFF5-19F9-538A022353E6}"/>
              </a:ext>
            </a:extLst>
          </p:cNvPr>
          <p:cNvPicPr>
            <a:picLocks noChangeAspect="1"/>
          </p:cNvPicPr>
          <p:nvPr/>
        </p:nvPicPr>
        <p:blipFill>
          <a:blip r:embed="rId6"/>
          <a:stretch>
            <a:fillRect/>
          </a:stretch>
        </p:blipFill>
        <p:spPr>
          <a:xfrm>
            <a:off x="2364868" y="2963009"/>
            <a:ext cx="1639594" cy="859374"/>
          </a:xfrm>
          <a:prstGeom prst="rect">
            <a:avLst/>
          </a:prstGeom>
          <a:ln>
            <a:solidFill>
              <a:schemeClr val="bg1">
                <a:lumMod val="75000"/>
              </a:schemeClr>
            </a:solidFill>
          </a:ln>
        </p:spPr>
      </p:pic>
      <p:sp>
        <p:nvSpPr>
          <p:cNvPr id="21" name="Google Shape;822;p31">
            <a:extLst>
              <a:ext uri="{FF2B5EF4-FFF2-40B4-BE49-F238E27FC236}">
                <a16:creationId xmlns:a16="http://schemas.microsoft.com/office/drawing/2014/main" id="{9E279EC6-6558-1F3A-2296-AF7988337662}"/>
              </a:ext>
            </a:extLst>
          </p:cNvPr>
          <p:cNvSpPr txBox="1"/>
          <p:nvPr/>
        </p:nvSpPr>
        <p:spPr>
          <a:xfrm>
            <a:off x="4172194" y="3570147"/>
            <a:ext cx="4752469" cy="110795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400" b="1" dirty="0">
                <a:solidFill>
                  <a:srgbClr val="343434"/>
                </a:solidFill>
                <a:latin typeface="游ゴシック" panose="020B0400000000000000" pitchFamily="50" charset="-128"/>
                <a:ea typeface="游ゴシック" panose="020B0400000000000000" pitchFamily="50" charset="-128"/>
                <a:cs typeface="Arial"/>
                <a:sym typeface="Arial"/>
              </a:rPr>
              <a:t>警視庁や半田病院といったランサムウエアによる</a:t>
            </a:r>
            <a:endPar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ja-JP" altLang="en-US" sz="1400" b="1" dirty="0">
                <a:solidFill>
                  <a:srgbClr val="343434"/>
                </a:solidFill>
                <a:latin typeface="游ゴシック" panose="020B0400000000000000" pitchFamily="50" charset="-128"/>
                <a:ea typeface="游ゴシック" panose="020B0400000000000000" pitchFamily="50" charset="-128"/>
                <a:cs typeface="Arial"/>
                <a:sym typeface="Arial"/>
              </a:rPr>
              <a:t>インシデントも</a:t>
            </a:r>
            <a:r>
              <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rPr>
              <a:t>UTM</a:t>
            </a:r>
            <a:r>
              <a:rPr lang="ja-JP" altLang="en-US" sz="1400" b="1" dirty="0">
                <a:solidFill>
                  <a:srgbClr val="343434"/>
                </a:solidFill>
                <a:latin typeface="游ゴシック" panose="020B0400000000000000" pitchFamily="50" charset="-128"/>
                <a:ea typeface="游ゴシック" panose="020B0400000000000000" pitchFamily="50" charset="-128"/>
                <a:cs typeface="Arial"/>
                <a:sym typeface="Arial"/>
              </a:rPr>
              <a:t>の脆弱性が原因でした。</a:t>
            </a:r>
            <a:endPar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endParaRPr lang="en-US" altLang="ja-JP" sz="1000" b="1" dirty="0">
              <a:solidFill>
                <a:srgbClr val="343434"/>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ja-JP" altLang="en-US" sz="1400" b="1" dirty="0">
                <a:solidFill>
                  <a:srgbClr val="343434"/>
                </a:solidFill>
                <a:latin typeface="游ゴシック" panose="020B0400000000000000" pitchFamily="50" charset="-128"/>
                <a:ea typeface="游ゴシック" panose="020B0400000000000000" pitchFamily="50" charset="-128"/>
                <a:cs typeface="Arial"/>
                <a:sym typeface="Arial"/>
              </a:rPr>
              <a:t>入り口となるゲートウェイは狙われやすい傾向に</a:t>
            </a:r>
            <a:endPar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endParaRPr>
          </a:p>
          <a:p>
            <a:pPr marL="0" marR="0" lvl="0" indent="0" algn="l" rtl="0">
              <a:spcBef>
                <a:spcPts val="0"/>
              </a:spcBef>
              <a:spcAft>
                <a:spcPts val="0"/>
              </a:spcAft>
              <a:buNone/>
            </a:pPr>
            <a:r>
              <a:rPr lang="ja-JP" altLang="en-US" sz="1400" b="1" dirty="0">
                <a:solidFill>
                  <a:srgbClr val="343434"/>
                </a:solidFill>
                <a:latin typeface="游ゴシック" panose="020B0400000000000000" pitchFamily="50" charset="-128"/>
                <a:ea typeface="游ゴシック" panose="020B0400000000000000" pitchFamily="50" charset="-128"/>
                <a:cs typeface="Arial"/>
                <a:sym typeface="Arial"/>
              </a:rPr>
              <a:t>あると結論付けられています。</a:t>
            </a:r>
            <a:endPar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endParaRPr>
          </a:p>
        </p:txBody>
      </p:sp>
    </p:spTree>
    <p:extLst>
      <p:ext uri="{BB962C8B-B14F-4D97-AF65-F5344CB8AC3E}">
        <p14:creationId xmlns:p14="http://schemas.microsoft.com/office/powerpoint/2010/main" val="81421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8F0D556-EB41-7A2E-1280-31C4D5C16A24}"/>
              </a:ext>
            </a:extLst>
          </p:cNvPr>
          <p:cNvSpPr>
            <a:spLocks noGrp="1"/>
          </p:cNvSpPr>
          <p:nvPr>
            <p:ph type="title"/>
          </p:nvPr>
        </p:nvSpPr>
        <p:spPr/>
        <p:txBody>
          <a:bodyPr>
            <a:normAutofit fontScale="90000"/>
          </a:bodyPr>
          <a:lstStyle/>
          <a:p>
            <a:r>
              <a:rPr lang="ja-JP" altLang="en-US" dirty="0"/>
              <a:t>先行研究</a:t>
            </a:r>
            <a:r>
              <a:rPr kumimoji="1" lang="ja-JP" altLang="en-US" sz="3200" dirty="0"/>
              <a:t>：狙われる境界線防御と移り変わる標的</a:t>
            </a:r>
            <a:endParaRPr kumimoji="1" lang="ja-JP" altLang="en-US" dirty="0"/>
          </a:p>
        </p:txBody>
      </p:sp>
      <p:grpSp>
        <p:nvGrpSpPr>
          <p:cNvPr id="2" name="グループ化 1">
            <a:extLst>
              <a:ext uri="{FF2B5EF4-FFF2-40B4-BE49-F238E27FC236}">
                <a16:creationId xmlns:a16="http://schemas.microsoft.com/office/drawing/2014/main" id="{38A87F08-CABB-E5EB-C4FF-B380A959973B}"/>
              </a:ext>
            </a:extLst>
          </p:cNvPr>
          <p:cNvGrpSpPr/>
          <p:nvPr/>
        </p:nvGrpSpPr>
        <p:grpSpPr>
          <a:xfrm>
            <a:off x="129385" y="1060876"/>
            <a:ext cx="4940709" cy="3175297"/>
            <a:chOff x="314144" y="782256"/>
            <a:chExt cx="4916727" cy="3002296"/>
          </a:xfrm>
        </p:grpSpPr>
        <p:grpSp>
          <p:nvGrpSpPr>
            <p:cNvPr id="5" name="グループ化 4">
              <a:extLst>
                <a:ext uri="{FF2B5EF4-FFF2-40B4-BE49-F238E27FC236}">
                  <a16:creationId xmlns:a16="http://schemas.microsoft.com/office/drawing/2014/main" id="{DDE3501B-1442-0083-6F77-7DDB6C99B7B7}"/>
                </a:ext>
              </a:extLst>
            </p:cNvPr>
            <p:cNvGrpSpPr/>
            <p:nvPr/>
          </p:nvGrpSpPr>
          <p:grpSpPr>
            <a:xfrm>
              <a:off x="1055334" y="1339986"/>
              <a:ext cx="3410385" cy="2444566"/>
              <a:chOff x="1054930" y="1333335"/>
              <a:chExt cx="3542418" cy="2697543"/>
            </a:xfrm>
          </p:grpSpPr>
          <p:pic>
            <p:nvPicPr>
              <p:cNvPr id="9" name="図 8">
                <a:extLst>
                  <a:ext uri="{FF2B5EF4-FFF2-40B4-BE49-F238E27FC236}">
                    <a16:creationId xmlns:a16="http://schemas.microsoft.com/office/drawing/2014/main" id="{BF1F1B72-87D6-4AB5-27C8-4793F2F8B657}"/>
                  </a:ext>
                </a:extLst>
              </p:cNvPr>
              <p:cNvPicPr>
                <a:picLocks noChangeAspect="1"/>
              </p:cNvPicPr>
              <p:nvPr/>
            </p:nvPicPr>
            <p:blipFill>
              <a:blip r:embed="rId2"/>
              <a:stretch>
                <a:fillRect/>
              </a:stretch>
            </p:blipFill>
            <p:spPr>
              <a:xfrm>
                <a:off x="1054930" y="1333335"/>
                <a:ext cx="3542418" cy="2697543"/>
              </a:xfrm>
              <a:prstGeom prst="rect">
                <a:avLst/>
              </a:prstGeom>
            </p:spPr>
          </p:pic>
          <p:sp>
            <p:nvSpPr>
              <p:cNvPr id="11" name="正方形/長方形 10">
                <a:extLst>
                  <a:ext uri="{FF2B5EF4-FFF2-40B4-BE49-F238E27FC236}">
                    <a16:creationId xmlns:a16="http://schemas.microsoft.com/office/drawing/2014/main" id="{F9AE882C-05D1-EE77-F78F-EB3383A1622D}"/>
                  </a:ext>
                </a:extLst>
              </p:cNvPr>
              <p:cNvSpPr/>
              <p:nvPr/>
            </p:nvSpPr>
            <p:spPr>
              <a:xfrm>
                <a:off x="1168949" y="3458987"/>
                <a:ext cx="1157126" cy="531629"/>
              </a:xfrm>
              <a:prstGeom prst="rect">
                <a:avLst/>
              </a:prstGeom>
              <a:noFill/>
              <a:ln w="22225"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sp>
          <p:nvSpPr>
            <p:cNvPr id="7" name="テキスト ボックス 6">
              <a:extLst>
                <a:ext uri="{FF2B5EF4-FFF2-40B4-BE49-F238E27FC236}">
                  <a16:creationId xmlns:a16="http://schemas.microsoft.com/office/drawing/2014/main" id="{7EF8A04D-10AE-FE11-048E-C99E6A4DF7E1}"/>
                </a:ext>
              </a:extLst>
            </p:cNvPr>
            <p:cNvSpPr txBox="1"/>
            <p:nvPr/>
          </p:nvSpPr>
          <p:spPr>
            <a:xfrm>
              <a:off x="314144" y="782256"/>
              <a:ext cx="4916727" cy="29100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ランサムウェア被害の企業・団体等の規模別報告件数</a:t>
              </a:r>
            </a:p>
          </p:txBody>
        </p:sp>
      </p:grpSp>
      <p:grpSp>
        <p:nvGrpSpPr>
          <p:cNvPr id="12" name="グループ化 11">
            <a:extLst>
              <a:ext uri="{FF2B5EF4-FFF2-40B4-BE49-F238E27FC236}">
                <a16:creationId xmlns:a16="http://schemas.microsoft.com/office/drawing/2014/main" id="{1F356367-6E34-1C65-39D7-0C97B52D1762}"/>
              </a:ext>
            </a:extLst>
          </p:cNvPr>
          <p:cNvGrpSpPr/>
          <p:nvPr/>
        </p:nvGrpSpPr>
        <p:grpSpPr>
          <a:xfrm>
            <a:off x="4829573" y="1094844"/>
            <a:ext cx="3427019" cy="3198273"/>
            <a:chOff x="5011856" y="879529"/>
            <a:chExt cx="3410385" cy="3024020"/>
          </a:xfrm>
        </p:grpSpPr>
        <p:pic>
          <p:nvPicPr>
            <p:cNvPr id="13" name="図 12">
              <a:extLst>
                <a:ext uri="{FF2B5EF4-FFF2-40B4-BE49-F238E27FC236}">
                  <a16:creationId xmlns:a16="http://schemas.microsoft.com/office/drawing/2014/main" id="{A02A5381-EC89-6F98-1222-9E61349F3DD2}"/>
                </a:ext>
              </a:extLst>
            </p:cNvPr>
            <p:cNvPicPr>
              <a:picLocks noChangeAspect="1"/>
            </p:cNvPicPr>
            <p:nvPr/>
          </p:nvPicPr>
          <p:blipFill>
            <a:blip r:embed="rId3"/>
            <a:stretch>
              <a:fillRect/>
            </a:stretch>
          </p:blipFill>
          <p:spPr>
            <a:xfrm>
              <a:off x="5011856" y="1308862"/>
              <a:ext cx="3410385" cy="2594687"/>
            </a:xfrm>
            <a:prstGeom prst="rect">
              <a:avLst/>
            </a:prstGeom>
          </p:spPr>
        </p:pic>
        <p:sp>
          <p:nvSpPr>
            <p:cNvPr id="14" name="正方形/長方形 13">
              <a:extLst>
                <a:ext uri="{FF2B5EF4-FFF2-40B4-BE49-F238E27FC236}">
                  <a16:creationId xmlns:a16="http://schemas.microsoft.com/office/drawing/2014/main" id="{D2FEF17F-7E22-5E55-04DB-834E0A90E4A0}"/>
                </a:ext>
              </a:extLst>
            </p:cNvPr>
            <p:cNvSpPr/>
            <p:nvPr/>
          </p:nvSpPr>
          <p:spPr>
            <a:xfrm>
              <a:off x="7238638" y="3477301"/>
              <a:ext cx="1179394" cy="423689"/>
            </a:xfrm>
            <a:prstGeom prst="rect">
              <a:avLst/>
            </a:prstGeom>
            <a:noFill/>
            <a:ln w="22225"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C7FD5106-67F7-0758-E06B-A1AC2F3B5990}"/>
                </a:ext>
              </a:extLst>
            </p:cNvPr>
            <p:cNvSpPr/>
            <p:nvPr/>
          </p:nvSpPr>
          <p:spPr>
            <a:xfrm>
              <a:off x="5011856" y="2863117"/>
              <a:ext cx="1179394" cy="644062"/>
            </a:xfrm>
            <a:prstGeom prst="rect">
              <a:avLst/>
            </a:prstGeom>
            <a:noFill/>
            <a:ln w="22225"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100" b="0" i="0" u="none" strike="noStrike" kern="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6C136103-E982-A4FC-2F79-90DDF5A04905}"/>
                </a:ext>
              </a:extLst>
            </p:cNvPr>
            <p:cNvSpPr txBox="1"/>
            <p:nvPr/>
          </p:nvSpPr>
          <p:spPr>
            <a:xfrm>
              <a:off x="6398752" y="879529"/>
              <a:ext cx="952528" cy="291008"/>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感染経路</a:t>
              </a:r>
            </a:p>
          </p:txBody>
        </p:sp>
      </p:grpSp>
      <p:sp>
        <p:nvSpPr>
          <p:cNvPr id="17" name="テキスト ボックス 16">
            <a:extLst>
              <a:ext uri="{FF2B5EF4-FFF2-40B4-BE49-F238E27FC236}">
                <a16:creationId xmlns:a16="http://schemas.microsoft.com/office/drawing/2014/main" id="{E0AC1F8D-22E3-0B52-4770-A00A046DA458}"/>
              </a:ext>
            </a:extLst>
          </p:cNvPr>
          <p:cNvSpPr txBox="1"/>
          <p:nvPr/>
        </p:nvSpPr>
        <p:spPr>
          <a:xfrm>
            <a:off x="1160456" y="4398627"/>
            <a:ext cx="6019951" cy="276999"/>
          </a:xfrm>
          <a:prstGeom prst="rect">
            <a:avLst/>
          </a:prstGeom>
          <a:noFill/>
        </p:spPr>
        <p:txBody>
          <a:bodyPr wrap="square">
            <a:spAutoFit/>
          </a:bodyPr>
          <a:lstStyle/>
          <a:p>
            <a:pPr algn="ctr" defTabSz="914400"/>
            <a:r>
              <a:rPr lang="ja-JP" altLang="en-US" sz="1200" dirty="0">
                <a:solidFill>
                  <a:prstClr val="black"/>
                </a:solidFill>
                <a:latin typeface="游ゴシック" panose="020B0400000000000000" pitchFamily="50" charset="-128"/>
                <a:ea typeface="游ゴシック" panose="020B0400000000000000" pitchFamily="50" charset="-128"/>
              </a:rPr>
              <a:t>出所：警視庁 令和</a:t>
            </a:r>
            <a:r>
              <a:rPr lang="en-US" altLang="ja-JP" sz="1200" dirty="0">
                <a:solidFill>
                  <a:prstClr val="black"/>
                </a:solidFill>
                <a:latin typeface="游ゴシック" panose="020B0400000000000000" pitchFamily="50" charset="-128"/>
                <a:ea typeface="游ゴシック" panose="020B0400000000000000" pitchFamily="50" charset="-128"/>
              </a:rPr>
              <a:t>4</a:t>
            </a:r>
            <a:r>
              <a:rPr lang="ja-JP" altLang="en-US" sz="1200" dirty="0">
                <a:solidFill>
                  <a:prstClr val="black"/>
                </a:solidFill>
                <a:latin typeface="游ゴシック" panose="020B0400000000000000" pitchFamily="50" charset="-128"/>
                <a:ea typeface="游ゴシック" panose="020B0400000000000000" pitchFamily="50" charset="-128"/>
              </a:rPr>
              <a:t>年度中小企業等に対するサイバー攻撃の実態調査</a:t>
            </a:r>
          </a:p>
        </p:txBody>
      </p:sp>
      <p:sp>
        <p:nvSpPr>
          <p:cNvPr id="18" name="テキスト ボックス 17">
            <a:extLst>
              <a:ext uri="{FF2B5EF4-FFF2-40B4-BE49-F238E27FC236}">
                <a16:creationId xmlns:a16="http://schemas.microsoft.com/office/drawing/2014/main" id="{8CA46BDA-2976-6A80-5FEC-9B5D2FE44C40}"/>
              </a:ext>
            </a:extLst>
          </p:cNvPr>
          <p:cNvSpPr txBox="1"/>
          <p:nvPr/>
        </p:nvSpPr>
        <p:spPr>
          <a:xfrm>
            <a:off x="6722429" y="1433237"/>
            <a:ext cx="2319971" cy="523220"/>
          </a:xfrm>
          <a:prstGeom prst="rect">
            <a:avLst/>
          </a:prstGeom>
          <a:noFill/>
        </p:spPr>
        <p:txBody>
          <a:bodyPr wrap="square">
            <a:spAutoFit/>
          </a:bodyPr>
          <a:lstStyle/>
          <a:p>
            <a:pPr defTabSz="914400"/>
            <a:r>
              <a:rPr lang="ja-JP" altLang="en-US" sz="1400" b="1" dirty="0">
                <a:solidFill>
                  <a:srgbClr val="343434"/>
                </a:solidFill>
                <a:latin typeface="游ゴシック" panose="020B0400000000000000" pitchFamily="50" charset="-128"/>
                <a:ea typeface="游ゴシック" panose="020B0400000000000000" pitchFamily="50" charset="-128"/>
                <a:cs typeface="Arial"/>
                <a:sym typeface="Arial"/>
              </a:rPr>
              <a:t>境界線型防御を突いた攻撃</a:t>
            </a:r>
            <a:endPar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endParaRPr>
          </a:p>
          <a:p>
            <a:pPr defTabSz="914400"/>
            <a:r>
              <a:rPr lang="en-US" altLang="ja-JP" sz="1400" b="1" dirty="0">
                <a:solidFill>
                  <a:srgbClr val="343434"/>
                </a:solidFill>
                <a:latin typeface="游ゴシック" panose="020B0400000000000000" pitchFamily="50" charset="-128"/>
                <a:ea typeface="游ゴシック" panose="020B0400000000000000" pitchFamily="50" charset="-128"/>
                <a:cs typeface="Arial"/>
                <a:sym typeface="Arial"/>
              </a:rPr>
              <a:t>81</a:t>
            </a:r>
            <a:r>
              <a:rPr lang="ja-JP" altLang="en-US" sz="1400" b="1" dirty="0">
                <a:solidFill>
                  <a:srgbClr val="343434"/>
                </a:solidFill>
                <a:latin typeface="游ゴシック" panose="020B0400000000000000" pitchFamily="50" charset="-128"/>
                <a:ea typeface="游ゴシック" panose="020B0400000000000000" pitchFamily="50" charset="-128"/>
                <a:cs typeface="Arial"/>
                <a:sym typeface="Arial"/>
              </a:rPr>
              <a:t>％を占める</a:t>
            </a:r>
            <a:endParaRPr lang="ja-JP" altLang="en-US" sz="1400"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829511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E29ABAF-6588-AD69-B08E-7C0F119C2CB5}"/>
              </a:ext>
            </a:extLst>
          </p:cNvPr>
          <p:cNvSpPr>
            <a:spLocks noGrp="1"/>
          </p:cNvSpPr>
          <p:nvPr>
            <p:ph type="title"/>
          </p:nvPr>
        </p:nvSpPr>
        <p:spPr/>
        <p:txBody>
          <a:bodyPr/>
          <a:lstStyle/>
          <a:p>
            <a:r>
              <a:rPr kumimoji="1" lang="ja-JP" altLang="en-US" sz="3200" dirty="0"/>
              <a:t>先行事例：</a:t>
            </a:r>
            <a:r>
              <a:rPr kumimoji="1" lang="zh-TW" altLang="en-US" sz="3200" dirty="0"/>
              <a:t>個人情報保護法 改正</a:t>
            </a:r>
            <a:endParaRPr kumimoji="1" lang="ja-JP" altLang="en-US" dirty="0"/>
          </a:p>
        </p:txBody>
      </p:sp>
      <p:graphicFrame>
        <p:nvGraphicFramePr>
          <p:cNvPr id="11" name="表 10">
            <a:extLst>
              <a:ext uri="{FF2B5EF4-FFF2-40B4-BE49-F238E27FC236}">
                <a16:creationId xmlns:a16="http://schemas.microsoft.com/office/drawing/2014/main" id="{C93C806E-EAE9-D134-57CE-5849EF9A2112}"/>
              </a:ext>
            </a:extLst>
          </p:cNvPr>
          <p:cNvGraphicFramePr>
            <a:graphicFrameLocks noGrp="1"/>
          </p:cNvGraphicFramePr>
          <p:nvPr>
            <p:extLst>
              <p:ext uri="{D42A27DB-BD31-4B8C-83A1-F6EECF244321}">
                <p14:modId xmlns:p14="http://schemas.microsoft.com/office/powerpoint/2010/main" val="1387003371"/>
              </p:ext>
            </p:extLst>
          </p:nvPr>
        </p:nvGraphicFramePr>
        <p:xfrm>
          <a:off x="1261728" y="1536989"/>
          <a:ext cx="7058762" cy="1423586"/>
        </p:xfrm>
        <a:graphic>
          <a:graphicData uri="http://schemas.openxmlformats.org/drawingml/2006/table">
            <a:tbl>
              <a:tblPr/>
              <a:tblGrid>
                <a:gridCol w="2794840">
                  <a:extLst>
                    <a:ext uri="{9D8B030D-6E8A-4147-A177-3AD203B41FA5}">
                      <a16:colId xmlns:a16="http://schemas.microsoft.com/office/drawing/2014/main" val="926008874"/>
                    </a:ext>
                  </a:extLst>
                </a:gridCol>
                <a:gridCol w="2131961">
                  <a:extLst>
                    <a:ext uri="{9D8B030D-6E8A-4147-A177-3AD203B41FA5}">
                      <a16:colId xmlns:a16="http://schemas.microsoft.com/office/drawing/2014/main" val="3527582575"/>
                    </a:ext>
                  </a:extLst>
                </a:gridCol>
                <a:gridCol w="2131961">
                  <a:extLst>
                    <a:ext uri="{9D8B030D-6E8A-4147-A177-3AD203B41FA5}">
                      <a16:colId xmlns:a16="http://schemas.microsoft.com/office/drawing/2014/main" val="1231164013"/>
                    </a:ext>
                  </a:extLst>
                </a:gridCol>
              </a:tblGrid>
              <a:tr h="393052">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l" fontAlgn="ct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改正前</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ctr" fontAlgn="ctr"/>
                      <a:r>
                        <a:rPr lang="ja-JP" altLang="en-US" sz="1400" b="1" u="none" strike="noStrike">
                          <a:effectLst/>
                          <a:latin typeface="游ゴシック" panose="020B0400000000000000" pitchFamily="50" charset="-128"/>
                          <a:ea typeface="游ゴシック" panose="020B0400000000000000" pitchFamily="50" charset="-128"/>
                        </a:rPr>
                        <a:t>改正後</a:t>
                      </a:r>
                      <a:br>
                        <a:rPr lang="ja-JP" altLang="en-US" sz="1400" b="1" u="none" strike="noStrike">
                          <a:effectLst/>
                          <a:latin typeface="游ゴシック" panose="020B0400000000000000" pitchFamily="50" charset="-128"/>
                          <a:ea typeface="游ゴシック" panose="020B0400000000000000" pitchFamily="50" charset="-128"/>
                        </a:rPr>
                      </a:br>
                      <a:r>
                        <a:rPr lang="ja-JP" altLang="en-US" sz="1400" b="1" u="none" strike="noStrike">
                          <a:effectLst/>
                          <a:latin typeface="游ゴシック" panose="020B0400000000000000" pitchFamily="50" charset="-128"/>
                          <a:ea typeface="游ゴシック" panose="020B0400000000000000" pitchFamily="50" charset="-128"/>
                        </a:rPr>
                        <a:t>（</a:t>
                      </a:r>
                      <a:r>
                        <a:rPr lang="en-US" altLang="ja-JP" sz="1400" b="1" u="none" strike="noStrike">
                          <a:effectLst/>
                          <a:latin typeface="游ゴシック" panose="020B0400000000000000" pitchFamily="50" charset="-128"/>
                          <a:ea typeface="游ゴシック" panose="020B0400000000000000" pitchFamily="50" charset="-128"/>
                        </a:rPr>
                        <a:t>2022</a:t>
                      </a:r>
                      <a:r>
                        <a:rPr lang="ja-JP" altLang="en-US" sz="1400" b="1" u="none" strike="noStrike">
                          <a:effectLst/>
                          <a:latin typeface="游ゴシック" panose="020B0400000000000000" pitchFamily="50" charset="-128"/>
                          <a:ea typeface="游ゴシック" panose="020B0400000000000000" pitchFamily="50" charset="-128"/>
                        </a:rPr>
                        <a:t>年</a:t>
                      </a:r>
                      <a:r>
                        <a:rPr lang="en-US" altLang="ja-JP" sz="1400" b="1" u="none" strike="noStrike">
                          <a:effectLst/>
                          <a:latin typeface="游ゴシック" panose="020B0400000000000000" pitchFamily="50" charset="-128"/>
                          <a:ea typeface="游ゴシック" panose="020B0400000000000000" pitchFamily="50" charset="-128"/>
                        </a:rPr>
                        <a:t>4</a:t>
                      </a:r>
                      <a:r>
                        <a:rPr lang="ja-JP" altLang="en-US" sz="1400" b="1" u="none" strike="noStrike">
                          <a:effectLst/>
                          <a:latin typeface="游ゴシック" panose="020B0400000000000000" pitchFamily="50" charset="-128"/>
                          <a:ea typeface="游ゴシック" panose="020B0400000000000000" pitchFamily="50" charset="-128"/>
                        </a:rPr>
                        <a:t>月施行）</a:t>
                      </a:r>
                      <a:endParaRPr lang="ja-JP" altLang="en-US" sz="1400" b="1" i="0" u="none" strike="noStrike">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2760007729"/>
                  </a:ext>
                </a:extLst>
              </a:tr>
              <a:tr h="576477">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漏えいなどで個人の権利利益を</a:t>
                      </a:r>
                      <a:br>
                        <a:rPr lang="ja-JP" altLang="en-US" sz="1200" u="none" strike="noStrike" dirty="0">
                          <a:effectLst/>
                          <a:latin typeface="游ゴシック" panose="020B0400000000000000" pitchFamily="50" charset="-128"/>
                          <a:ea typeface="游ゴシック" panose="020B0400000000000000" pitchFamily="50" charset="-128"/>
                        </a:rPr>
                      </a:br>
                      <a:r>
                        <a:rPr lang="ja-JP" altLang="en-US" sz="1200" u="none" strike="noStrike" dirty="0">
                          <a:effectLst/>
                          <a:latin typeface="游ゴシック" panose="020B0400000000000000" pitchFamily="50" charset="-128"/>
                          <a:ea typeface="游ゴシック" panose="020B0400000000000000" pitchFamily="50" charset="-128"/>
                        </a:rPr>
                        <a:t>害する恐れがある場合、</a:t>
                      </a:r>
                      <a:br>
                        <a:rPr lang="ja-JP" altLang="en-US" sz="1200" u="none" strike="noStrike" dirty="0">
                          <a:effectLst/>
                          <a:latin typeface="游ゴシック" panose="020B0400000000000000" pitchFamily="50" charset="-128"/>
                          <a:ea typeface="游ゴシック" panose="020B0400000000000000" pitchFamily="50" charset="-128"/>
                        </a:rPr>
                      </a:br>
                      <a:r>
                        <a:rPr lang="ja-JP" altLang="en-US" sz="1200" u="none" strike="noStrike" dirty="0">
                          <a:effectLst/>
                          <a:latin typeface="游ゴシック" panose="020B0400000000000000" pitchFamily="50" charset="-128"/>
                          <a:ea typeface="游ゴシック" panose="020B0400000000000000" pitchFamily="50" charset="-128"/>
                        </a:rPr>
                        <a:t>委員会への報告及び本人への通知</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努力義務</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ctr" fontAlgn="ctr"/>
                      <a:r>
                        <a:rPr lang="ja-JP" altLang="en-US" sz="1400" b="1" u="none" strike="noStrike" dirty="0">
                          <a:effectLst/>
                          <a:latin typeface="游ゴシック" panose="020B0400000000000000" pitchFamily="50" charset="-128"/>
                          <a:ea typeface="游ゴシック" panose="020B0400000000000000" pitchFamily="50" charset="-128"/>
                        </a:rPr>
                        <a:t>義務</a:t>
                      </a:r>
                      <a:endPar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3212997005"/>
                  </a:ext>
                </a:extLst>
              </a:tr>
              <a:tr h="420389">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命令違反等の法人罰金上限</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ctr" fontAlgn="ctr"/>
                      <a:r>
                        <a:rPr lang="en-US" altLang="ja-JP" sz="1200" u="none" strike="noStrike" dirty="0">
                          <a:effectLst/>
                          <a:latin typeface="游ゴシック" panose="020B0400000000000000" pitchFamily="50" charset="-128"/>
                          <a:ea typeface="游ゴシック" panose="020B0400000000000000" pitchFamily="50" charset="-128"/>
                        </a:rPr>
                        <a:t>30</a:t>
                      </a:r>
                      <a:r>
                        <a:rPr lang="ja-JP" altLang="en-US" sz="1200" u="none" strike="noStrike" dirty="0">
                          <a:effectLst/>
                          <a:latin typeface="游ゴシック" panose="020B0400000000000000" pitchFamily="50" charset="-128"/>
                          <a:ea typeface="游ゴシック" panose="020B0400000000000000" pitchFamily="50" charset="-128"/>
                        </a:rPr>
                        <a:t>万円以下</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tc>
                  <a:txBody>
                    <a:bodyPr/>
                    <a:lstStyle>
                      <a:lvl1pPr marL="0" algn="l" defTabSz="457189" rtl="0" eaLnBrk="1" latinLnBrk="0" hangingPunct="1">
                        <a:defRPr kumimoji="1" sz="1800" kern="1200">
                          <a:solidFill>
                            <a:schemeClr val="dk1"/>
                          </a:solidFill>
                          <a:latin typeface="Calibri"/>
                        </a:defRPr>
                      </a:lvl1pPr>
                      <a:lvl2pPr marL="457189" algn="l" defTabSz="457189" rtl="0" eaLnBrk="1" latinLnBrk="0" hangingPunct="1">
                        <a:defRPr kumimoji="1" sz="1800" kern="1200">
                          <a:solidFill>
                            <a:schemeClr val="dk1"/>
                          </a:solidFill>
                          <a:latin typeface="Calibri"/>
                        </a:defRPr>
                      </a:lvl2pPr>
                      <a:lvl3pPr marL="914378" algn="l" defTabSz="457189" rtl="0" eaLnBrk="1" latinLnBrk="0" hangingPunct="1">
                        <a:defRPr kumimoji="1" sz="1800" kern="1200">
                          <a:solidFill>
                            <a:schemeClr val="dk1"/>
                          </a:solidFill>
                          <a:latin typeface="Calibri"/>
                        </a:defRPr>
                      </a:lvl3pPr>
                      <a:lvl4pPr marL="1371566" algn="l" defTabSz="457189" rtl="0" eaLnBrk="1" latinLnBrk="0" hangingPunct="1">
                        <a:defRPr kumimoji="1" sz="1800" kern="1200">
                          <a:solidFill>
                            <a:schemeClr val="dk1"/>
                          </a:solidFill>
                          <a:latin typeface="Calibri"/>
                        </a:defRPr>
                      </a:lvl4pPr>
                      <a:lvl5pPr marL="1828754" algn="l" defTabSz="457189" rtl="0" eaLnBrk="1" latinLnBrk="0" hangingPunct="1">
                        <a:defRPr kumimoji="1" sz="1800" kern="1200">
                          <a:solidFill>
                            <a:schemeClr val="dk1"/>
                          </a:solidFill>
                          <a:latin typeface="Calibri"/>
                        </a:defRPr>
                      </a:lvl5pPr>
                      <a:lvl6pPr marL="2285943" algn="l" defTabSz="457189" rtl="0" eaLnBrk="1" latinLnBrk="0" hangingPunct="1">
                        <a:defRPr kumimoji="1" sz="1800" kern="1200">
                          <a:solidFill>
                            <a:schemeClr val="dk1"/>
                          </a:solidFill>
                          <a:latin typeface="Calibri"/>
                        </a:defRPr>
                      </a:lvl6pPr>
                      <a:lvl7pPr marL="2743132" algn="l" defTabSz="457189" rtl="0" eaLnBrk="1" latinLnBrk="0" hangingPunct="1">
                        <a:defRPr kumimoji="1" sz="1800" kern="1200">
                          <a:solidFill>
                            <a:schemeClr val="dk1"/>
                          </a:solidFill>
                          <a:latin typeface="Calibri"/>
                        </a:defRPr>
                      </a:lvl7pPr>
                      <a:lvl8pPr marL="3200320" algn="l" defTabSz="457189" rtl="0" eaLnBrk="1" latinLnBrk="0" hangingPunct="1">
                        <a:defRPr kumimoji="1" sz="1800" kern="1200">
                          <a:solidFill>
                            <a:schemeClr val="dk1"/>
                          </a:solidFill>
                          <a:latin typeface="Calibri"/>
                        </a:defRPr>
                      </a:lvl8pPr>
                      <a:lvl9pPr marL="3657509" algn="l" defTabSz="457189" rtl="0" eaLnBrk="1" latinLnBrk="0" hangingPunct="1">
                        <a:defRPr kumimoji="1" sz="1800" kern="1200">
                          <a:solidFill>
                            <a:schemeClr val="dk1"/>
                          </a:solidFill>
                          <a:latin typeface="Calibri"/>
                        </a:defRPr>
                      </a:lvl9pPr>
                    </a:lstStyle>
                    <a:p>
                      <a:pPr algn="ctr" fontAlgn="ctr"/>
                      <a:r>
                        <a:rPr lang="ja-JP" altLang="en-US" sz="1400" b="1" u="none" strike="noStrike" dirty="0">
                          <a:effectLst/>
                          <a:latin typeface="游ゴシック" panose="020B0400000000000000" pitchFamily="50" charset="-128"/>
                          <a:ea typeface="游ゴシック" panose="020B0400000000000000" pitchFamily="50" charset="-128"/>
                        </a:rPr>
                        <a:t>最大</a:t>
                      </a:r>
                      <a:r>
                        <a:rPr lang="en-US" altLang="ja-JP" sz="1400" b="1" u="none" strike="noStrike" dirty="0">
                          <a:effectLst/>
                          <a:latin typeface="游ゴシック" panose="020B0400000000000000" pitchFamily="50" charset="-128"/>
                          <a:ea typeface="游ゴシック" panose="020B0400000000000000" pitchFamily="50" charset="-128"/>
                        </a:rPr>
                        <a:t>1</a:t>
                      </a:r>
                      <a:r>
                        <a:rPr lang="ja-JP" altLang="en-US" sz="1400" b="1" u="none" strike="noStrike" dirty="0">
                          <a:effectLst/>
                          <a:latin typeface="游ゴシック" panose="020B0400000000000000" pitchFamily="50" charset="-128"/>
                          <a:ea typeface="游ゴシック" panose="020B0400000000000000" pitchFamily="50" charset="-128"/>
                        </a:rPr>
                        <a:t>億円</a:t>
                      </a:r>
                      <a:endParaRPr lang="ja-JP" altLang="en-US" sz="14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BACC6">
                        <a:lumMod val="40000"/>
                        <a:lumOff val="60000"/>
                      </a:srgbClr>
                    </a:solidFill>
                  </a:tcPr>
                </a:tc>
                <a:extLst>
                  <a:ext uri="{0D108BD9-81ED-4DB2-BD59-A6C34878D82A}">
                    <a16:rowId xmlns:a16="http://schemas.microsoft.com/office/drawing/2014/main" val="813210677"/>
                  </a:ext>
                </a:extLst>
              </a:tr>
            </a:tbl>
          </a:graphicData>
        </a:graphic>
      </p:graphicFrame>
      <p:sp>
        <p:nvSpPr>
          <p:cNvPr id="12" name="テキスト ボックス 11">
            <a:extLst>
              <a:ext uri="{FF2B5EF4-FFF2-40B4-BE49-F238E27FC236}">
                <a16:creationId xmlns:a16="http://schemas.microsoft.com/office/drawing/2014/main" id="{0B057710-318A-FCBB-8BFC-46F5E74670DC}"/>
              </a:ext>
            </a:extLst>
          </p:cNvPr>
          <p:cNvSpPr txBox="1"/>
          <p:nvPr/>
        </p:nvSpPr>
        <p:spPr>
          <a:xfrm>
            <a:off x="311700" y="3624659"/>
            <a:ext cx="5587449" cy="1015663"/>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①要配慮個人情報の漏洩（人種、病歴、資産、思想）</a:t>
            </a:r>
            <a:endParaRPr kumimoji="0" lang="en-US" altLang="ja-JP"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②財産的被害につながる情報の漏洩（クレジットカード、</a:t>
            </a:r>
            <a:r>
              <a:rPr kumimoji="0" lang="en-US" altLang="ja-JP"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ID</a:t>
            </a:r>
            <a:r>
              <a:rPr kumimoji="0" lang="ja-JP" altLang="en-US"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／パスワード等）</a:t>
            </a:r>
            <a:endParaRPr kumimoji="0" lang="en-US" altLang="ja-JP"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③故意による情報漏洩（不正アクセス、従業員の持出等）</a:t>
            </a:r>
            <a:endParaRPr kumimoji="0" lang="en-US" altLang="ja-JP"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④大規模な情報漏洩（</a:t>
            </a:r>
            <a:r>
              <a:rPr kumimoji="0" lang="en-US" altLang="ja-JP"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1,000</a:t>
            </a:r>
            <a:r>
              <a:rPr kumimoji="0" lang="ja-JP" altLang="en-US"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名以上の情報漏洩）</a:t>
            </a:r>
            <a:endParaRPr kumimoji="0" lang="en-US" altLang="ja-JP"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⑤情報漏洩の「おそれ」のある場合</a:t>
            </a:r>
            <a:endParaRPr kumimoji="0" lang="en-US" altLang="ja-JP" sz="1200" b="0" i="0" u="none" strike="noStrike" kern="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ECB4E4BA-FECB-529E-62D9-ECA694F2ECC1}"/>
              </a:ext>
            </a:extLst>
          </p:cNvPr>
          <p:cNvSpPr txBox="1"/>
          <p:nvPr/>
        </p:nvSpPr>
        <p:spPr>
          <a:xfrm>
            <a:off x="548090" y="3199820"/>
            <a:ext cx="7772400" cy="369332"/>
          </a:xfrm>
          <a:prstGeom prst="rect">
            <a:avLst/>
          </a:prstGeom>
          <a:noFill/>
        </p:spPr>
        <p:txBody>
          <a:bodyPr wrap="square">
            <a:spAutoFit/>
          </a:bodyPr>
          <a:lstStyle/>
          <a:p>
            <a:pPr algn="ctr" defTabSz="914400"/>
            <a:r>
              <a:rPr lang="ja-JP" altLang="en-US" b="1" dirty="0">
                <a:solidFill>
                  <a:srgbClr val="1F497D"/>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「情報漏えい発生時の義務化」と「罰則の強化」</a:t>
            </a:r>
            <a:endParaRPr lang="en-US" altLang="ja-JP" b="1" dirty="0">
              <a:solidFill>
                <a:srgbClr val="1F497D"/>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14" name="矢印: 右 13">
            <a:extLst>
              <a:ext uri="{FF2B5EF4-FFF2-40B4-BE49-F238E27FC236}">
                <a16:creationId xmlns:a16="http://schemas.microsoft.com/office/drawing/2014/main" id="{48B8A138-74A3-ED1F-CC6B-BB8F21CAD7C3}"/>
              </a:ext>
            </a:extLst>
          </p:cNvPr>
          <p:cNvSpPr/>
          <p:nvPr/>
        </p:nvSpPr>
        <p:spPr>
          <a:xfrm>
            <a:off x="5955111" y="2057246"/>
            <a:ext cx="609600" cy="369332"/>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5" name="矢印: 右 14">
            <a:extLst>
              <a:ext uri="{FF2B5EF4-FFF2-40B4-BE49-F238E27FC236}">
                <a16:creationId xmlns:a16="http://schemas.microsoft.com/office/drawing/2014/main" id="{27AB8FE2-E1D9-E7F3-F329-D4FE409A29E5}"/>
              </a:ext>
            </a:extLst>
          </p:cNvPr>
          <p:cNvSpPr/>
          <p:nvPr/>
        </p:nvSpPr>
        <p:spPr>
          <a:xfrm>
            <a:off x="5955111" y="2529794"/>
            <a:ext cx="609600" cy="369332"/>
          </a:xfrm>
          <a:prstGeom prst="rightArrow">
            <a:avLst/>
          </a:prstGeom>
          <a:solidFill>
            <a:srgbClr val="4F81BD"/>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endParaRPr>
          </a:p>
        </p:txBody>
      </p:sp>
      <p:sp>
        <p:nvSpPr>
          <p:cNvPr id="16" name="正方形/長方形 15">
            <a:extLst>
              <a:ext uri="{FF2B5EF4-FFF2-40B4-BE49-F238E27FC236}">
                <a16:creationId xmlns:a16="http://schemas.microsoft.com/office/drawing/2014/main" id="{6F8A5C75-CE41-094A-9C3D-6CAE0A57FCBD}"/>
              </a:ext>
            </a:extLst>
          </p:cNvPr>
          <p:cNvSpPr/>
          <p:nvPr/>
        </p:nvSpPr>
        <p:spPr>
          <a:xfrm>
            <a:off x="5854375" y="3675876"/>
            <a:ext cx="1420672" cy="913227"/>
          </a:xfrm>
          <a:prstGeom prst="rect">
            <a:avLst/>
          </a:prstGeom>
          <a:solidFill>
            <a:srgbClr val="F796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uLnTx/>
                <a:uFillTx/>
                <a:latin typeface="游ゴシック" panose="020B0400000000000000" pitchFamily="50" charset="-128"/>
                <a:ea typeface="游ゴシック" panose="020B0400000000000000" pitchFamily="50" charset="-128"/>
              </a:rPr>
              <a:t>「漏えい」してなくても「おそれがある」だけで対象となる</a:t>
            </a:r>
          </a:p>
        </p:txBody>
      </p:sp>
      <p:sp>
        <p:nvSpPr>
          <p:cNvPr id="17" name="正方形/長方形 16">
            <a:extLst>
              <a:ext uri="{FF2B5EF4-FFF2-40B4-BE49-F238E27FC236}">
                <a16:creationId xmlns:a16="http://schemas.microsoft.com/office/drawing/2014/main" id="{CC8797FB-C0B6-2F33-92D3-3DCF2164E97D}"/>
              </a:ext>
            </a:extLst>
          </p:cNvPr>
          <p:cNvSpPr/>
          <p:nvPr/>
        </p:nvSpPr>
        <p:spPr>
          <a:xfrm>
            <a:off x="7324041" y="3675878"/>
            <a:ext cx="1420672" cy="913227"/>
          </a:xfrm>
          <a:prstGeom prst="rect">
            <a:avLst/>
          </a:prstGeom>
          <a:solidFill>
            <a:srgbClr val="F7964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uLnTx/>
                <a:uFillTx/>
                <a:latin typeface="游ゴシック" panose="020B0400000000000000" pitchFamily="50" charset="-128"/>
                <a:ea typeface="游ゴシック" panose="020B0400000000000000" pitchFamily="50" charset="-128"/>
              </a:rPr>
              <a:t>悪質な場合には</a:t>
            </a:r>
            <a:endParaRPr kumimoji="0" lang="en-US" altLang="ja-JP" sz="1200" b="1" i="0" u="none" strike="noStrike" kern="0" cap="none" spc="0" normalizeH="0" baseline="0" noProof="0" dirty="0">
              <a:ln>
                <a:noFill/>
              </a:ln>
              <a:solidFill>
                <a:prstClr val="white"/>
              </a:solidFill>
              <a:uLnTx/>
              <a:uFillTx/>
              <a:latin typeface="游ゴシック" panose="020B0400000000000000" pitchFamily="50" charset="-128"/>
              <a:ea typeface="游ゴシック" panose="020B0400000000000000" pitchFamily="50" charset="-128"/>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white"/>
                </a:solidFill>
                <a:uLnTx/>
                <a:uFillTx/>
                <a:latin typeface="游ゴシック" panose="020B0400000000000000" pitchFamily="50" charset="-128"/>
                <a:ea typeface="游ゴシック" panose="020B0400000000000000" pitchFamily="50" charset="-128"/>
              </a:rPr>
              <a:t>社名を公表</a:t>
            </a:r>
          </a:p>
        </p:txBody>
      </p:sp>
      <p:sp>
        <p:nvSpPr>
          <p:cNvPr id="18" name="四角形: 角を丸くする 17">
            <a:extLst>
              <a:ext uri="{FF2B5EF4-FFF2-40B4-BE49-F238E27FC236}">
                <a16:creationId xmlns:a16="http://schemas.microsoft.com/office/drawing/2014/main" id="{2F3996BB-30B5-D459-83E5-FE6BF3F608DE}"/>
              </a:ext>
            </a:extLst>
          </p:cNvPr>
          <p:cNvSpPr/>
          <p:nvPr/>
        </p:nvSpPr>
        <p:spPr>
          <a:xfrm>
            <a:off x="428017" y="1011008"/>
            <a:ext cx="8411182" cy="369332"/>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中小企業も適用　～個人情報保護法改正により、被害外発生時の影響拡大</a:t>
            </a:r>
          </a:p>
        </p:txBody>
      </p:sp>
    </p:spTree>
    <p:extLst>
      <p:ext uri="{BB962C8B-B14F-4D97-AF65-F5344CB8AC3E}">
        <p14:creationId xmlns:p14="http://schemas.microsoft.com/office/powerpoint/2010/main" val="682623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05E5F747-9B4F-10C4-AC8B-983E98A5B1C1}"/>
              </a:ext>
            </a:extLst>
          </p:cNvPr>
          <p:cNvSpPr>
            <a:spLocks noGrp="1"/>
          </p:cNvSpPr>
          <p:nvPr>
            <p:ph idx="1"/>
          </p:nvPr>
        </p:nvSpPr>
        <p:spPr>
          <a:xfrm>
            <a:off x="308186" y="884089"/>
            <a:ext cx="8531013" cy="3642192"/>
          </a:xfrm>
        </p:spPr>
        <p:txBody>
          <a:bodyPr>
            <a:normAutofit/>
          </a:bodyPr>
          <a:lstStyle/>
          <a:p>
            <a:pPr marL="0" indent="0">
              <a:lnSpc>
                <a:spcPct val="130000"/>
              </a:lnSpc>
              <a:buNone/>
            </a:pPr>
            <a:r>
              <a:rPr kumimoji="1" lang="ja-JP" altLang="en-US" sz="1400" kern="110" spc="110"/>
              <a:t>医薬品大手</a:t>
            </a:r>
            <a:r>
              <a:rPr kumimoji="1" lang="en-US" altLang="ja-JP" sz="1400" kern="110" spc="110"/>
              <a:t>A</a:t>
            </a:r>
            <a:r>
              <a:rPr kumimoji="1" lang="ja-JP" altLang="en-US" sz="1400" kern="110" spc="110"/>
              <a:t>社は</a:t>
            </a:r>
            <a:r>
              <a:rPr kumimoji="1" lang="en-US" altLang="ja-JP" sz="1400" kern="110" spc="110"/>
              <a:t>5</a:t>
            </a:r>
            <a:r>
              <a:rPr kumimoji="1" lang="ja-JP" altLang="en-US" sz="1400" kern="110" spc="110"/>
              <a:t>月</a:t>
            </a:r>
            <a:r>
              <a:rPr kumimoji="1" lang="en-US" altLang="ja-JP" sz="1400" kern="110" spc="110"/>
              <a:t>19</a:t>
            </a:r>
            <a:r>
              <a:rPr kumimoji="1" lang="ja-JP" altLang="en-US" sz="1400" kern="110" spc="110"/>
              <a:t>日、同社グループの取引先情報約</a:t>
            </a:r>
            <a:r>
              <a:rPr kumimoji="1" lang="en-US" altLang="ja-JP" sz="1400" kern="110" spc="110"/>
              <a:t>1</a:t>
            </a:r>
            <a:r>
              <a:rPr kumimoji="1" lang="ja-JP" altLang="en-US" sz="1400" kern="110" spc="110"/>
              <a:t>万</a:t>
            </a:r>
            <a:r>
              <a:rPr kumimoji="1" lang="en-US" altLang="ja-JP" sz="1400" kern="110" spc="110"/>
              <a:t>1000</a:t>
            </a:r>
            <a:r>
              <a:rPr kumimoji="1" lang="ja-JP" altLang="en-US" sz="1400" kern="110" spc="110"/>
              <a:t>件が漏えいした可能性があると発表した。何者かが海外法人に勤める社員のアカウントに不正ログインし、グループ横断で使っていたクラウドサービス上の情報にアクセスした。</a:t>
            </a:r>
          </a:p>
          <a:p>
            <a:pPr>
              <a:lnSpc>
                <a:spcPct val="130000"/>
              </a:lnSpc>
            </a:pPr>
            <a:endParaRPr kumimoji="1" lang="ja-JP" altLang="en-US" sz="1400" kern="110" spc="110"/>
          </a:p>
          <a:p>
            <a:pPr marL="0" indent="0">
              <a:lnSpc>
                <a:spcPct val="130000"/>
              </a:lnSpc>
              <a:buNone/>
            </a:pPr>
            <a:r>
              <a:rPr lang="en-US" altLang="ja-JP" sz="1400" kern="110" spc="110"/>
              <a:t>A</a:t>
            </a:r>
            <a:r>
              <a:rPr lang="ja-JP" altLang="en-US" sz="1400" kern="110" spc="110"/>
              <a:t>社</a:t>
            </a:r>
            <a:r>
              <a:rPr kumimoji="1" lang="ja-JP" altLang="en-US" sz="1400" kern="110" spc="110"/>
              <a:t>やその子会社で</a:t>
            </a:r>
            <a:r>
              <a:rPr kumimoji="1" lang="en-US" altLang="ja-JP" sz="1400" kern="110" spc="110"/>
              <a:t>4</a:t>
            </a:r>
            <a:r>
              <a:rPr kumimoji="1" lang="ja-JP" altLang="en-US" sz="1400" kern="110" spc="110"/>
              <a:t>社の取引先情報が対象。</a:t>
            </a:r>
            <a:r>
              <a:rPr kumimoji="1" lang="en-US" altLang="ja-JP" sz="1400" kern="110" spc="110"/>
              <a:t>2018</a:t>
            </a:r>
            <a:r>
              <a:rPr kumimoji="1" lang="ja-JP" altLang="en-US" sz="1400" kern="110" spc="110"/>
              <a:t>年</a:t>
            </a:r>
            <a:r>
              <a:rPr kumimoji="1" lang="en-US" altLang="ja-JP" sz="1400" kern="110" spc="110"/>
              <a:t>5</a:t>
            </a:r>
            <a:r>
              <a:rPr kumimoji="1" lang="ja-JP" altLang="en-US" sz="1400" kern="110" spc="110"/>
              <a:t>月から</a:t>
            </a:r>
            <a:r>
              <a:rPr kumimoji="1" lang="en-US" altLang="ja-JP" sz="1400" kern="110" spc="110"/>
              <a:t>23</a:t>
            </a:r>
            <a:r>
              <a:rPr kumimoji="1" lang="ja-JP" altLang="en-US" sz="1400" kern="110" spc="110"/>
              <a:t>年</a:t>
            </a:r>
            <a:r>
              <a:rPr kumimoji="1" lang="en-US" altLang="ja-JP" sz="1400" kern="110" spc="110"/>
              <a:t>4</a:t>
            </a:r>
            <a:r>
              <a:rPr kumimoji="1" lang="ja-JP" altLang="en-US" sz="1400" kern="110" spc="110"/>
              <a:t>月にかけて氏名やメールアドレスが漏えいした可能性が高い。</a:t>
            </a:r>
            <a:endParaRPr kumimoji="1" lang="en-US" altLang="ja-JP" sz="1400" kern="110" spc="110"/>
          </a:p>
          <a:p>
            <a:pPr marL="0" indent="0">
              <a:lnSpc>
                <a:spcPct val="130000"/>
              </a:lnSpc>
              <a:buNone/>
            </a:pPr>
            <a:endParaRPr lang="en-US" altLang="ja-JP" sz="1400" kern="110" spc="110"/>
          </a:p>
          <a:p>
            <a:pPr marL="0" indent="0">
              <a:lnSpc>
                <a:spcPct val="130000"/>
              </a:lnSpc>
              <a:buNone/>
            </a:pPr>
            <a:r>
              <a:rPr kumimoji="1" lang="ja-JP" altLang="en-US" sz="1400" kern="110" spc="110"/>
              <a:t>（</a:t>
            </a:r>
            <a:r>
              <a:rPr kumimoji="1" lang="en-US" altLang="ja-JP" sz="1400" kern="110" spc="110"/>
              <a:t>1</a:t>
            </a:r>
            <a:r>
              <a:rPr kumimoji="1" lang="ja-JP" altLang="en-US" sz="1400" kern="110" spc="110"/>
              <a:t>）</a:t>
            </a:r>
            <a:r>
              <a:rPr kumimoji="1" lang="en-US" altLang="ja-JP" sz="1400" kern="110" spc="110"/>
              <a:t>4</a:t>
            </a:r>
            <a:r>
              <a:rPr kumimoji="1" lang="ja-JP" altLang="en-US" sz="1400" kern="110" spc="110"/>
              <a:t>社が管理する「</a:t>
            </a:r>
            <a:r>
              <a:rPr kumimoji="1" lang="en-US" altLang="ja-JP" sz="1400" kern="110" spc="110"/>
              <a:t>Microsoft Teams</a:t>
            </a:r>
            <a:r>
              <a:rPr kumimoji="1" lang="ja-JP" altLang="en-US" sz="1400" kern="110" spc="110"/>
              <a:t>」のプロジェクト管理機能に招待された人</a:t>
            </a:r>
            <a:endParaRPr kumimoji="1" lang="en-US" altLang="ja-JP" sz="1400" kern="110" spc="110"/>
          </a:p>
          <a:p>
            <a:pPr marL="0" indent="0">
              <a:lnSpc>
                <a:spcPct val="130000"/>
              </a:lnSpc>
              <a:buNone/>
            </a:pPr>
            <a:r>
              <a:rPr kumimoji="1" lang="ja-JP" altLang="en-US" sz="1400" kern="110" spc="110"/>
              <a:t>（</a:t>
            </a:r>
            <a:r>
              <a:rPr kumimoji="1" lang="en-US" altLang="ja-JP" sz="1400" kern="110" spc="110"/>
              <a:t>2</a:t>
            </a:r>
            <a:r>
              <a:rPr kumimoji="1" lang="ja-JP" altLang="en-US" sz="1400" kern="110" spc="110"/>
              <a:t>）</a:t>
            </a:r>
            <a:r>
              <a:rPr kumimoji="1" lang="en-US" altLang="ja-JP" sz="1400" kern="110" spc="110"/>
              <a:t>4</a:t>
            </a:r>
            <a:r>
              <a:rPr kumimoji="1" lang="ja-JP" altLang="en-US" sz="1400" kern="110" spc="110"/>
              <a:t>社が管理するファイル共有サービス「</a:t>
            </a:r>
            <a:r>
              <a:rPr kumimoji="1" lang="en-US" altLang="ja-JP" sz="1400" kern="110" spc="110"/>
              <a:t>Sharepoint</a:t>
            </a:r>
            <a:r>
              <a:rPr kumimoji="1" lang="ja-JP" altLang="en-US" sz="1400" kern="110" spc="110"/>
              <a:t>」へのアクセス権を付与された人</a:t>
            </a:r>
            <a:endParaRPr kumimoji="1" lang="en-US" altLang="ja-JP" sz="1400" kern="110" spc="110"/>
          </a:p>
          <a:p>
            <a:pPr marL="0" indent="0">
              <a:lnSpc>
                <a:spcPct val="130000"/>
              </a:lnSpc>
              <a:buNone/>
            </a:pPr>
            <a:r>
              <a:rPr kumimoji="1" lang="ja-JP" altLang="en-US" sz="1400" kern="110" spc="110"/>
              <a:t>（</a:t>
            </a:r>
            <a:r>
              <a:rPr kumimoji="1" lang="en-US" altLang="ja-JP" sz="1400" kern="110" spc="110"/>
              <a:t>3</a:t>
            </a:r>
            <a:r>
              <a:rPr kumimoji="1" lang="ja-JP" altLang="en-US" sz="1400" kern="110" spc="110"/>
              <a:t>）オフィススイート「</a:t>
            </a:r>
            <a:r>
              <a:rPr kumimoji="1" lang="en-US" altLang="ja-JP" sz="1400" kern="110" spc="110"/>
              <a:t>Microsoft 365</a:t>
            </a:r>
            <a:r>
              <a:rPr kumimoji="1" lang="ja-JP" altLang="en-US" sz="1400" kern="110" spc="110"/>
              <a:t>」で作成したメーリングリストに登録された人</a:t>
            </a:r>
            <a:endParaRPr kumimoji="1" lang="en-US" altLang="ja-JP" sz="1400" kern="110" spc="110"/>
          </a:p>
          <a:p>
            <a:pPr marL="0" indent="0">
              <a:lnSpc>
                <a:spcPct val="130000"/>
              </a:lnSpc>
              <a:buNone/>
            </a:pPr>
            <a:r>
              <a:rPr kumimoji="1" lang="ja-JP" altLang="en-US" sz="1400" kern="110" spc="110"/>
              <a:t>（</a:t>
            </a:r>
            <a:r>
              <a:rPr kumimoji="1" lang="en-US" altLang="ja-JP" sz="1400" kern="110" spc="110"/>
              <a:t>4</a:t>
            </a:r>
            <a:r>
              <a:rPr kumimoji="1" lang="ja-JP" altLang="en-US" sz="1400" kern="110" spc="110"/>
              <a:t>）</a:t>
            </a:r>
            <a:r>
              <a:rPr kumimoji="1" lang="en-US" altLang="ja-JP" sz="1400" kern="110" spc="110"/>
              <a:t>4</a:t>
            </a:r>
            <a:r>
              <a:rPr kumimoji="1" lang="ja-JP" altLang="en-US" sz="1400" kern="110" spc="110"/>
              <a:t>社が管理する</a:t>
            </a:r>
            <a:r>
              <a:rPr kumimoji="1" lang="en-US" altLang="ja-JP" sz="1400" kern="110" spc="110"/>
              <a:t>ID</a:t>
            </a:r>
            <a:r>
              <a:rPr kumimoji="1" lang="ja-JP" altLang="en-US" sz="1400" kern="110" spc="110"/>
              <a:t>管理システムに登録された人</a:t>
            </a:r>
            <a:endParaRPr kumimoji="1" lang="en-US" altLang="ja-JP" sz="1400" kern="110" spc="110" dirty="0"/>
          </a:p>
        </p:txBody>
      </p:sp>
      <p:sp>
        <p:nvSpPr>
          <p:cNvPr id="3" name="タイトル 2">
            <a:extLst>
              <a:ext uri="{FF2B5EF4-FFF2-40B4-BE49-F238E27FC236}">
                <a16:creationId xmlns:a16="http://schemas.microsoft.com/office/drawing/2014/main" id="{84092665-93D6-E19C-37CB-ED8961794B4C}"/>
              </a:ext>
            </a:extLst>
          </p:cNvPr>
          <p:cNvSpPr>
            <a:spLocks noGrp="1"/>
          </p:cNvSpPr>
          <p:nvPr>
            <p:ph type="title"/>
          </p:nvPr>
        </p:nvSpPr>
        <p:spPr/>
        <p:txBody>
          <a:bodyPr>
            <a:normAutofit/>
          </a:bodyPr>
          <a:lstStyle/>
          <a:p>
            <a:r>
              <a:rPr kumimoji="1" lang="ja-JP" altLang="en-US" dirty="0"/>
              <a:t>先行事例：</a:t>
            </a:r>
            <a:r>
              <a:rPr kumimoji="1" lang="en-US" altLang="ja-JP" dirty="0"/>
              <a:t>Microsoft365</a:t>
            </a:r>
            <a:r>
              <a:rPr lang="ja-JP" altLang="en-US" dirty="0"/>
              <a:t>設定不備による漏洩</a:t>
            </a:r>
            <a:endParaRPr kumimoji="1" lang="ja-JP" altLang="en-US" dirty="0"/>
          </a:p>
        </p:txBody>
      </p:sp>
    </p:spTree>
    <p:extLst>
      <p:ext uri="{BB962C8B-B14F-4D97-AF65-F5344CB8AC3E}">
        <p14:creationId xmlns:p14="http://schemas.microsoft.com/office/powerpoint/2010/main" val="927695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38E96AB3-C530-57E3-DC78-423DDAE6484F}"/>
              </a:ext>
            </a:extLst>
          </p:cNvPr>
          <p:cNvSpPr>
            <a:spLocks noGrp="1"/>
          </p:cNvSpPr>
          <p:nvPr>
            <p:ph idx="1"/>
          </p:nvPr>
        </p:nvSpPr>
        <p:spPr/>
        <p:txBody>
          <a:bodyPr>
            <a:normAutofit fontScale="70000" lnSpcReduction="20000"/>
          </a:bodyPr>
          <a:lstStyle/>
          <a:p>
            <a:pPr marL="228600" marR="0" lvl="0" indent="-228600" algn="l" defTabSz="914400" rtl="0" eaLnBrk="1" fontAlgn="auto" latinLnBrk="0" hangingPunct="1">
              <a:lnSpc>
                <a:spcPct val="110000"/>
              </a:lnSpc>
              <a:spcBef>
                <a:spcPts val="1000"/>
              </a:spcBef>
              <a:spcAft>
                <a:spcPts val="0"/>
              </a:spcAft>
              <a:buClrTx/>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脅威</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685800" marR="0" lvl="1" indent="-228600" algn="l" defTabSz="914400" rtl="0" eaLnBrk="1" fontAlgn="auto" latinLnBrk="0" hangingPunct="1">
              <a:lnSpc>
                <a:spcPct val="110000"/>
              </a:lnSpc>
              <a:spcBef>
                <a:spcPts val="500"/>
              </a:spcBef>
              <a:spcAft>
                <a:spcPts val="0"/>
              </a:spcAft>
              <a:buClr>
                <a:prstClr val="white">
                  <a:lumMod val="75000"/>
                </a:prstClr>
              </a:buClr>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境界線型防御に深刻な脆弱性が検知される</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43000" marR="0" lvl="2" indent="-228600" algn="l" defTabSz="914400" rtl="0" eaLnBrk="1" fontAlgn="auto" latinLnBrk="0" hangingPunct="1">
              <a:lnSpc>
                <a:spcPct val="110000"/>
              </a:lnSpc>
              <a:spcBef>
                <a:spcPts val="500"/>
              </a:spcBef>
              <a:spcAft>
                <a:spcPts val="0"/>
              </a:spcAft>
              <a:buClrTx/>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脆弱性を突いて簡単に突破される</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43000" marR="0" lvl="2" indent="-228600" algn="l" defTabSz="914400" rtl="0" eaLnBrk="1" fontAlgn="auto" latinLnBrk="0" hangingPunct="1">
              <a:lnSpc>
                <a:spcPct val="110000"/>
              </a:lnSpc>
              <a:spcBef>
                <a:spcPts val="500"/>
              </a:spcBef>
              <a:spcAft>
                <a:spcPts val="0"/>
              </a:spcAft>
              <a:buClrTx/>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技術力向上は攻撃者も同様</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43000" marR="0" lvl="2" indent="-228600" algn="l" defTabSz="914400" rtl="0" eaLnBrk="1" fontAlgn="auto" latinLnBrk="0" hangingPunct="1">
              <a:lnSpc>
                <a:spcPct val="110000"/>
              </a:lnSpc>
              <a:spcBef>
                <a:spcPts val="500"/>
              </a:spcBef>
              <a:spcAft>
                <a:spcPts val="0"/>
              </a:spcAft>
              <a:buClrTx/>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警視庁や病院がランサムウェアに感染</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43000" marR="0" lvl="2" indent="-228600" algn="l" defTabSz="914400" rtl="0" eaLnBrk="1" fontAlgn="auto" latinLnBrk="0" hangingPunct="1">
              <a:lnSpc>
                <a:spcPct val="110000"/>
              </a:lnSpc>
              <a:spcBef>
                <a:spcPts val="500"/>
              </a:spcBef>
              <a:spcAft>
                <a:spcPts val="0"/>
              </a:spcAft>
              <a:buClrTx/>
              <a:buSzTx/>
              <a:buFont typeface="Wingdings" panose="05000000000000000000" pitchFamily="2" charset="2"/>
              <a:buChar char="n"/>
              <a:tabLst/>
              <a:defRPr/>
            </a:pPr>
            <a:r>
              <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VPN</a:t>
            </a: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から侵入し</a:t>
            </a:r>
            <a:r>
              <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NAS</a:t>
            </a: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へランサムウェア攻撃（埼玉大学）</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685800" marR="0" lvl="1" indent="-228600" algn="l" defTabSz="914400" rtl="0" eaLnBrk="1" fontAlgn="auto" latinLnBrk="0" hangingPunct="1">
              <a:lnSpc>
                <a:spcPct val="110000"/>
              </a:lnSpc>
              <a:spcBef>
                <a:spcPts val="500"/>
              </a:spcBef>
              <a:spcAft>
                <a:spcPts val="0"/>
              </a:spcAft>
              <a:buClr>
                <a:prstClr val="white">
                  <a:lumMod val="75000"/>
                </a:prstClr>
              </a:buClr>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攻撃者の標的が大企業から中小企業に移行</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43000" marR="0" lvl="2" indent="-228600" algn="l" defTabSz="914400" rtl="0" eaLnBrk="1" fontAlgn="auto" latinLnBrk="0" hangingPunct="1">
              <a:lnSpc>
                <a:spcPct val="110000"/>
              </a:lnSpc>
              <a:spcBef>
                <a:spcPts val="500"/>
              </a:spcBef>
              <a:spcAft>
                <a:spcPts val="0"/>
              </a:spcAft>
              <a:buClrTx/>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セキュリティ対策が進んでいないターゲットに標的</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8600" marR="0" lvl="0" indent="-228600" algn="l" defTabSz="914400" rtl="0" eaLnBrk="1" fontAlgn="auto" latinLnBrk="0" hangingPunct="1">
              <a:lnSpc>
                <a:spcPct val="110000"/>
              </a:lnSpc>
              <a:spcBef>
                <a:spcPts val="1000"/>
              </a:spcBef>
              <a:spcAft>
                <a:spcPts val="0"/>
              </a:spcAft>
              <a:buClrTx/>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中小企業の現状</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685800" marR="0" lvl="1" indent="-228600" algn="l" defTabSz="914400" rtl="0" eaLnBrk="1" fontAlgn="auto" latinLnBrk="0" hangingPunct="1">
              <a:lnSpc>
                <a:spcPct val="110000"/>
              </a:lnSpc>
              <a:spcBef>
                <a:spcPts val="500"/>
              </a:spcBef>
              <a:spcAft>
                <a:spcPts val="0"/>
              </a:spcAft>
              <a:buClr>
                <a:prstClr val="white">
                  <a:lumMod val="75000"/>
                </a:prstClr>
              </a:buClr>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業務で利用するほとんどのデータは</a:t>
            </a:r>
            <a:r>
              <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NAS</a:t>
            </a: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に保管してある</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685800" marR="0" lvl="1" indent="-228600" algn="l" defTabSz="914400" rtl="0" eaLnBrk="1" fontAlgn="auto" latinLnBrk="0" hangingPunct="1">
              <a:lnSpc>
                <a:spcPct val="110000"/>
              </a:lnSpc>
              <a:spcBef>
                <a:spcPts val="500"/>
              </a:spcBef>
              <a:spcAft>
                <a:spcPts val="0"/>
              </a:spcAft>
              <a:buClr>
                <a:prstClr val="white">
                  <a:lumMod val="75000"/>
                </a:prstClr>
              </a:buClr>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大企業と異なりセキュリティ対策に投資する予算が少ない</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685800" marR="0" lvl="1" indent="-228600" algn="l" defTabSz="914400" rtl="0" eaLnBrk="1" fontAlgn="auto" latinLnBrk="0" hangingPunct="1">
              <a:lnSpc>
                <a:spcPct val="110000"/>
              </a:lnSpc>
              <a:spcBef>
                <a:spcPts val="500"/>
              </a:spcBef>
              <a:spcAft>
                <a:spcPts val="0"/>
              </a:spcAft>
              <a:buClr>
                <a:prstClr val="white">
                  <a:lumMod val="75000"/>
                </a:prstClr>
              </a:buClr>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情報システムを選任する部門はほぼ存在しない</a:t>
            </a:r>
          </a:p>
          <a:p>
            <a:pPr marL="685800" marR="0" lvl="1" indent="-228600" algn="l" defTabSz="914400" rtl="0" eaLnBrk="1" fontAlgn="auto" latinLnBrk="0" hangingPunct="1">
              <a:lnSpc>
                <a:spcPct val="110000"/>
              </a:lnSpc>
              <a:spcBef>
                <a:spcPts val="500"/>
              </a:spcBef>
              <a:spcAft>
                <a:spcPts val="0"/>
              </a:spcAft>
              <a:buClr>
                <a:prstClr val="white">
                  <a:lumMod val="75000"/>
                </a:prstClr>
              </a:buClr>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セキュリティの意識が低い</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685800" marR="0" lvl="1" indent="-228600" algn="l" defTabSz="914400" rtl="0" eaLnBrk="1" fontAlgn="auto" latinLnBrk="0" hangingPunct="1">
              <a:lnSpc>
                <a:spcPct val="110000"/>
              </a:lnSpc>
              <a:spcBef>
                <a:spcPts val="500"/>
              </a:spcBef>
              <a:spcAft>
                <a:spcPts val="0"/>
              </a:spcAft>
              <a:buClr>
                <a:prstClr val="white">
                  <a:lumMod val="75000"/>
                </a:prstClr>
              </a:buClr>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文化的な要因</a:t>
            </a:r>
            <a:endParaRPr kumimoji="1" lang="en-US" altLang="ja-JP"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43000" marR="0" lvl="2" indent="-228600" algn="l" defTabSz="914400" rtl="0" eaLnBrk="1" fontAlgn="auto" latinLnBrk="0" hangingPunct="1">
              <a:lnSpc>
                <a:spcPct val="110000"/>
              </a:lnSpc>
              <a:spcBef>
                <a:spcPts val="500"/>
              </a:spcBef>
              <a:spcAft>
                <a:spcPts val="0"/>
              </a:spcAft>
              <a:buClrTx/>
              <a:buSzTx/>
              <a:buFont typeface="Wingdings" panose="05000000000000000000" pitchFamily="2" charset="2"/>
              <a:buChar char="n"/>
              <a:tabLst/>
              <a:defRPr/>
            </a:pPr>
            <a:r>
              <a:rPr kumimoji="1" lang="ja-JP" altLang="en-US" sz="18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従来の方法やプロセスにこだわる文化が根付いている</a:t>
            </a:r>
            <a:endParaRPr kumimoji="1" lang="ja-JP" altLang="en-US" sz="2400" b="1" i="0" u="none" strike="noStrike" kern="1200" cap="none" spc="11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endParaRPr kumimoji="1" lang="ja-JP" altLang="en-US" dirty="0"/>
          </a:p>
        </p:txBody>
      </p:sp>
      <p:sp>
        <p:nvSpPr>
          <p:cNvPr id="3" name="タイトル 2">
            <a:extLst>
              <a:ext uri="{FF2B5EF4-FFF2-40B4-BE49-F238E27FC236}">
                <a16:creationId xmlns:a16="http://schemas.microsoft.com/office/drawing/2014/main" id="{DB4B347B-E6C6-EEFD-70DD-EF9F841DC5DF}"/>
              </a:ext>
            </a:extLst>
          </p:cNvPr>
          <p:cNvSpPr>
            <a:spLocks noGrp="1"/>
          </p:cNvSpPr>
          <p:nvPr>
            <p:ph type="title"/>
          </p:nvPr>
        </p:nvSpPr>
        <p:spPr/>
        <p:txBody>
          <a:bodyPr/>
          <a:lstStyle/>
          <a:p>
            <a:r>
              <a:rPr kumimoji="1" lang="ja-JP" altLang="en-US" dirty="0"/>
              <a:t>課題まとめ</a:t>
            </a:r>
          </a:p>
        </p:txBody>
      </p:sp>
      <p:grpSp>
        <p:nvGrpSpPr>
          <p:cNvPr id="22" name="グループ化 21">
            <a:extLst>
              <a:ext uri="{FF2B5EF4-FFF2-40B4-BE49-F238E27FC236}">
                <a16:creationId xmlns:a16="http://schemas.microsoft.com/office/drawing/2014/main" id="{C69587A1-64CB-1100-E972-BA0A608DF969}"/>
              </a:ext>
            </a:extLst>
          </p:cNvPr>
          <p:cNvGrpSpPr/>
          <p:nvPr/>
        </p:nvGrpSpPr>
        <p:grpSpPr>
          <a:xfrm>
            <a:off x="4508653" y="110331"/>
            <a:ext cx="4122041" cy="4156353"/>
            <a:chOff x="6662996" y="922714"/>
            <a:chExt cx="5592763" cy="5389240"/>
          </a:xfrm>
        </p:grpSpPr>
        <p:grpSp>
          <p:nvGrpSpPr>
            <p:cNvPr id="23" name="グループ化 22">
              <a:extLst>
                <a:ext uri="{FF2B5EF4-FFF2-40B4-BE49-F238E27FC236}">
                  <a16:creationId xmlns:a16="http://schemas.microsoft.com/office/drawing/2014/main" id="{FA8A9EE1-069C-A5F2-2950-4F7ABAFC0C9C}"/>
                </a:ext>
              </a:extLst>
            </p:cNvPr>
            <p:cNvGrpSpPr/>
            <p:nvPr/>
          </p:nvGrpSpPr>
          <p:grpSpPr>
            <a:xfrm>
              <a:off x="6662996" y="922714"/>
              <a:ext cx="5592763" cy="5389240"/>
              <a:chOff x="7514928" y="1416829"/>
              <a:chExt cx="3787437" cy="3903686"/>
            </a:xfrm>
          </p:grpSpPr>
          <p:pic>
            <p:nvPicPr>
              <p:cNvPr id="25" name="Picture 2" descr="クラッキングイラスト／無料イラスト/フリー素材なら「イラストAC」">
                <a:extLst>
                  <a:ext uri="{FF2B5EF4-FFF2-40B4-BE49-F238E27FC236}">
                    <a16:creationId xmlns:a16="http://schemas.microsoft.com/office/drawing/2014/main" id="{C65F3A3F-7A08-9282-4852-5E41C09F2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9547" y="4624288"/>
                <a:ext cx="643594" cy="509014"/>
              </a:xfrm>
              <a:prstGeom prst="rect">
                <a:avLst/>
              </a:prstGeom>
              <a:noFill/>
              <a:extLst>
                <a:ext uri="{909E8E84-426E-40DD-AFC4-6F175D3DCCD1}">
                  <a14:hiddenFill xmlns:a14="http://schemas.microsoft.com/office/drawing/2010/main">
                    <a:solidFill>
                      <a:srgbClr val="FFFFFF"/>
                    </a:solidFill>
                  </a14:hiddenFill>
                </a:ext>
              </a:extLst>
            </p:spPr>
          </p:pic>
          <p:sp>
            <p:nvSpPr>
              <p:cNvPr id="26" name="円弧 25">
                <a:extLst>
                  <a:ext uri="{FF2B5EF4-FFF2-40B4-BE49-F238E27FC236}">
                    <a16:creationId xmlns:a16="http://schemas.microsoft.com/office/drawing/2014/main" id="{56512F5A-7392-74B5-1E4C-9A688CC14966}"/>
                  </a:ext>
                </a:extLst>
              </p:cNvPr>
              <p:cNvSpPr/>
              <p:nvPr/>
            </p:nvSpPr>
            <p:spPr>
              <a:xfrm rot="3310078">
                <a:off x="6673596" y="2258161"/>
                <a:ext cx="3876473" cy="2193810"/>
              </a:xfrm>
              <a:prstGeom prst="arc">
                <a:avLst>
                  <a:gd name="adj1" fmla="val 16177074"/>
                  <a:gd name="adj2" fmla="val 21437329"/>
                </a:avLst>
              </a:prstGeom>
              <a:noFill/>
              <a:ln w="76200" cap="flat" cmpd="sng" algn="ctr">
                <a:solidFill>
                  <a:srgbClr val="FF0000">
                    <a:alpha val="50000"/>
                  </a:srgbClr>
                </a:solidFill>
                <a:prstDash val="solid"/>
                <a:headEnd type="triangle" w="med" len="sm"/>
              </a:ln>
              <a:effectLst/>
            </p:spPr>
            <p:txBody>
              <a:bodyPr rtlCol="0" anchor="ctr"/>
              <a:lstStyle/>
              <a:p>
                <a:pPr marL="0" marR="0" lvl="0" indent="0" algn="ctr" defTabSz="457189" eaLnBrk="1" fontAlgn="auto" latinLnBrk="0" hangingPunct="1">
                  <a:lnSpc>
                    <a:spcPct val="100000"/>
                  </a:lnSpc>
                  <a:spcBef>
                    <a:spcPts val="0"/>
                  </a:spcBef>
                  <a:spcAft>
                    <a:spcPts val="0"/>
                  </a:spcAft>
                  <a:buClrTx/>
                  <a:buSzTx/>
                  <a:buFontTx/>
                  <a:buNone/>
                  <a:tabLst/>
                  <a:defRPr/>
                </a:pPr>
                <a:endParaRPr kumimoji="0" lang="ja-JP" altLang="en-US" sz="2000" b="0" i="0" u="none" strike="noStrike" kern="0" cap="none" spc="0" normalizeH="0" baseline="0" noProof="0">
                  <a:ln>
                    <a:noFill/>
                  </a:ln>
                  <a:solidFill>
                    <a:srgbClr val="2C2C2B"/>
                  </a:solidFill>
                  <a:effectLst/>
                  <a:uLnTx/>
                  <a:uFillTx/>
                  <a:latin typeface="游ゴシック" panose="020B0400000000000000" pitchFamily="50" charset="-128"/>
                  <a:ea typeface="游ゴシック" panose="020B0400000000000000" pitchFamily="50" charset="-128"/>
                </a:endParaRPr>
              </a:p>
            </p:txBody>
          </p:sp>
          <p:sp>
            <p:nvSpPr>
              <p:cNvPr id="27" name="テキスト ボックス 26">
                <a:extLst>
                  <a:ext uri="{FF2B5EF4-FFF2-40B4-BE49-F238E27FC236}">
                    <a16:creationId xmlns:a16="http://schemas.microsoft.com/office/drawing/2014/main" id="{E474E05C-C9C6-3B24-53AB-3ADC753B3A2C}"/>
                  </a:ext>
                </a:extLst>
              </p:cNvPr>
              <p:cNvSpPr txBox="1"/>
              <p:nvPr/>
            </p:nvSpPr>
            <p:spPr>
              <a:xfrm>
                <a:off x="9169406" y="2776958"/>
                <a:ext cx="495168" cy="251822"/>
              </a:xfrm>
              <a:prstGeom prst="rect">
                <a:avLst/>
              </a:prstGeom>
              <a:noFill/>
            </p:spPr>
            <p:txBody>
              <a:bodyPr wrap="non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NAS</a:t>
                </a:r>
                <a:endParaRPr kumimoji="0" lang="ja-JP" altLang="en-US" sz="1000" b="1"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endParaRPr>
              </a:p>
            </p:txBody>
          </p:sp>
          <p:cxnSp>
            <p:nvCxnSpPr>
              <p:cNvPr id="28" name="直線コネクタ 27">
                <a:extLst>
                  <a:ext uri="{FF2B5EF4-FFF2-40B4-BE49-F238E27FC236}">
                    <a16:creationId xmlns:a16="http://schemas.microsoft.com/office/drawing/2014/main" id="{3144EE35-C5E7-4A4D-590B-C5DE93506C3A}"/>
                  </a:ext>
                </a:extLst>
              </p:cNvPr>
              <p:cNvCxnSpPr>
                <a:cxnSpLocks/>
              </p:cNvCxnSpPr>
              <p:nvPr/>
            </p:nvCxnSpPr>
            <p:spPr>
              <a:xfrm>
                <a:off x="9336190" y="3259581"/>
                <a:ext cx="1298973" cy="0"/>
              </a:xfrm>
              <a:prstGeom prst="line">
                <a:avLst/>
              </a:prstGeom>
              <a:noFill/>
              <a:ln w="25400" cap="flat" cmpd="sng" algn="ctr">
                <a:solidFill>
                  <a:srgbClr val="2C2C2B">
                    <a:lumMod val="75000"/>
                    <a:lumOff val="25000"/>
                  </a:srgbClr>
                </a:solidFill>
                <a:prstDash val="solid"/>
              </a:ln>
              <a:effectLst/>
            </p:spPr>
          </p:cxnSp>
          <p:cxnSp>
            <p:nvCxnSpPr>
              <p:cNvPr id="29" name="直線コネクタ 28">
                <a:extLst>
                  <a:ext uri="{FF2B5EF4-FFF2-40B4-BE49-F238E27FC236}">
                    <a16:creationId xmlns:a16="http://schemas.microsoft.com/office/drawing/2014/main" id="{C156C40A-9F70-599F-06A5-19401DA4C43C}"/>
                  </a:ext>
                </a:extLst>
              </p:cNvPr>
              <p:cNvCxnSpPr>
                <a:cxnSpLocks/>
              </p:cNvCxnSpPr>
              <p:nvPr/>
            </p:nvCxnSpPr>
            <p:spPr>
              <a:xfrm>
                <a:off x="9343380" y="3072662"/>
                <a:ext cx="0" cy="195780"/>
              </a:xfrm>
              <a:prstGeom prst="line">
                <a:avLst/>
              </a:prstGeom>
              <a:noFill/>
              <a:ln w="25400" cap="flat" cmpd="sng" algn="ctr">
                <a:solidFill>
                  <a:srgbClr val="2C2C2B">
                    <a:lumMod val="75000"/>
                    <a:lumOff val="25000"/>
                  </a:srgbClr>
                </a:solidFill>
                <a:prstDash val="solid"/>
              </a:ln>
              <a:effectLst/>
            </p:spPr>
          </p:cxnSp>
          <p:sp>
            <p:nvSpPr>
              <p:cNvPr id="30" name="テキスト ボックス 29">
                <a:extLst>
                  <a:ext uri="{FF2B5EF4-FFF2-40B4-BE49-F238E27FC236}">
                    <a16:creationId xmlns:a16="http://schemas.microsoft.com/office/drawing/2014/main" id="{F2B4959B-B98E-4F2B-9E56-832B160AEDE1}"/>
                  </a:ext>
                </a:extLst>
              </p:cNvPr>
              <p:cNvSpPr txBox="1"/>
              <p:nvPr/>
            </p:nvSpPr>
            <p:spPr>
              <a:xfrm>
                <a:off x="10268970" y="2783526"/>
                <a:ext cx="1033395" cy="251822"/>
              </a:xfrm>
              <a:prstGeom prst="rect">
                <a:avLst/>
              </a:prstGeom>
              <a:noFill/>
            </p:spPr>
            <p:txBody>
              <a:bodyPr wrap="none" rtlCol="0">
                <a:spAutoFit/>
              </a:bodyPr>
              <a:lstStyle/>
              <a:p>
                <a:pPr marL="0" marR="0" lvl="0" indent="0" defTabSz="457189"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会計システム</a:t>
                </a:r>
              </a:p>
            </p:txBody>
          </p:sp>
          <p:cxnSp>
            <p:nvCxnSpPr>
              <p:cNvPr id="31" name="直線コネクタ 30">
                <a:extLst>
                  <a:ext uri="{FF2B5EF4-FFF2-40B4-BE49-F238E27FC236}">
                    <a16:creationId xmlns:a16="http://schemas.microsoft.com/office/drawing/2014/main" id="{37C7D082-D499-90B9-1149-31DBD96B70C7}"/>
                  </a:ext>
                </a:extLst>
              </p:cNvPr>
              <p:cNvCxnSpPr>
                <a:cxnSpLocks/>
              </p:cNvCxnSpPr>
              <p:nvPr/>
            </p:nvCxnSpPr>
            <p:spPr>
              <a:xfrm flipH="1">
                <a:off x="9012858" y="3627413"/>
                <a:ext cx="2040634" cy="0"/>
              </a:xfrm>
              <a:prstGeom prst="line">
                <a:avLst/>
              </a:prstGeom>
              <a:noFill/>
              <a:ln w="15875" cap="flat" cmpd="sng" algn="ctr">
                <a:solidFill>
                  <a:srgbClr val="2C2C2B"/>
                </a:solidFill>
                <a:prstDash val="solid"/>
                <a:tailEnd type="none" w="sm" len="sm"/>
              </a:ln>
              <a:effectLst/>
            </p:spPr>
          </p:cxnSp>
          <p:cxnSp>
            <p:nvCxnSpPr>
              <p:cNvPr id="32" name="直線コネクタ 31">
                <a:extLst>
                  <a:ext uri="{FF2B5EF4-FFF2-40B4-BE49-F238E27FC236}">
                    <a16:creationId xmlns:a16="http://schemas.microsoft.com/office/drawing/2014/main" id="{7F4AE232-95FD-3DE3-215A-F0A4E11406BC}"/>
                  </a:ext>
                </a:extLst>
              </p:cNvPr>
              <p:cNvCxnSpPr>
                <a:cxnSpLocks/>
              </p:cNvCxnSpPr>
              <p:nvPr/>
            </p:nvCxnSpPr>
            <p:spPr>
              <a:xfrm flipV="1">
                <a:off x="9986272" y="3258543"/>
                <a:ext cx="0" cy="297828"/>
              </a:xfrm>
              <a:prstGeom prst="line">
                <a:avLst/>
              </a:prstGeom>
              <a:noFill/>
              <a:ln w="25400" cap="flat" cmpd="sng" algn="ctr">
                <a:solidFill>
                  <a:srgbClr val="2C2C2B">
                    <a:lumMod val="75000"/>
                    <a:lumOff val="25000"/>
                  </a:srgbClr>
                </a:solidFill>
                <a:prstDash val="solid"/>
              </a:ln>
              <a:effectLst/>
            </p:spPr>
          </p:cxnSp>
          <p:cxnSp>
            <p:nvCxnSpPr>
              <p:cNvPr id="33" name="直線コネクタ 32">
                <a:extLst>
                  <a:ext uri="{FF2B5EF4-FFF2-40B4-BE49-F238E27FC236}">
                    <a16:creationId xmlns:a16="http://schemas.microsoft.com/office/drawing/2014/main" id="{6F5F886D-1D76-766D-EFCC-3094601A18FD}"/>
                  </a:ext>
                </a:extLst>
              </p:cNvPr>
              <p:cNvCxnSpPr>
                <a:cxnSpLocks/>
              </p:cNvCxnSpPr>
              <p:nvPr/>
            </p:nvCxnSpPr>
            <p:spPr>
              <a:xfrm>
                <a:off x="10627218" y="3074277"/>
                <a:ext cx="0" cy="195780"/>
              </a:xfrm>
              <a:prstGeom prst="line">
                <a:avLst/>
              </a:prstGeom>
              <a:noFill/>
              <a:ln w="25400" cap="flat" cmpd="sng" algn="ctr">
                <a:solidFill>
                  <a:srgbClr val="2C2C2B">
                    <a:lumMod val="75000"/>
                    <a:lumOff val="25000"/>
                  </a:srgbClr>
                </a:solidFill>
                <a:prstDash val="solid"/>
              </a:ln>
              <a:effectLst/>
            </p:spPr>
          </p:cxnSp>
          <p:pic>
            <p:nvPicPr>
              <p:cNvPr id="34" name="図 33" descr="グラフ, ツリーマップ図&#10;&#10;自動的に生成された説明">
                <a:extLst>
                  <a:ext uri="{FF2B5EF4-FFF2-40B4-BE49-F238E27FC236}">
                    <a16:creationId xmlns:a16="http://schemas.microsoft.com/office/drawing/2014/main" id="{B1D96485-AA92-48DA-C1C0-6858EFB3560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678072" y="3522253"/>
                <a:ext cx="748875" cy="312020"/>
              </a:xfrm>
              <a:prstGeom prst="rect">
                <a:avLst/>
              </a:prstGeom>
            </p:spPr>
          </p:pic>
          <p:pic>
            <p:nvPicPr>
              <p:cNvPr id="35" name="Picture 2" descr="Server, center, data">
                <a:extLst>
                  <a:ext uri="{FF2B5EF4-FFF2-40B4-BE49-F238E27FC236}">
                    <a16:creationId xmlns:a16="http://schemas.microsoft.com/office/drawing/2014/main" id="{861E3436-73FE-7BC0-E77C-B52E85F98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2299" y="2253999"/>
                <a:ext cx="570901" cy="50797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erver, center, data">
                <a:extLst>
                  <a:ext uri="{FF2B5EF4-FFF2-40B4-BE49-F238E27FC236}">
                    <a16:creationId xmlns:a16="http://schemas.microsoft.com/office/drawing/2014/main" id="{4B838314-3652-6E43-4BAE-332ED4A1C4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9711" y="2239848"/>
                <a:ext cx="570901" cy="507978"/>
              </a:xfrm>
              <a:prstGeom prst="rect">
                <a:avLst/>
              </a:prstGeom>
              <a:noFill/>
              <a:extLst>
                <a:ext uri="{909E8E84-426E-40DD-AFC4-6F175D3DCCD1}">
                  <a14:hiddenFill xmlns:a14="http://schemas.microsoft.com/office/drawing/2010/main">
                    <a:solidFill>
                      <a:srgbClr val="FFFFFF"/>
                    </a:solidFill>
                  </a14:hiddenFill>
                </a:ext>
              </a:extLst>
            </p:spPr>
          </p:pic>
          <p:sp>
            <p:nvSpPr>
              <p:cNvPr id="37" name="テキスト ボックス 36">
                <a:extLst>
                  <a:ext uri="{FF2B5EF4-FFF2-40B4-BE49-F238E27FC236}">
                    <a16:creationId xmlns:a16="http://schemas.microsoft.com/office/drawing/2014/main" id="{D476FADD-D0B5-E19C-CF41-E0A09DC86C4D}"/>
                  </a:ext>
                </a:extLst>
              </p:cNvPr>
              <p:cNvSpPr txBox="1"/>
              <p:nvPr/>
            </p:nvSpPr>
            <p:spPr>
              <a:xfrm>
                <a:off x="8821418" y="5068693"/>
                <a:ext cx="1105257" cy="251822"/>
              </a:xfrm>
              <a:prstGeom prst="rect">
                <a:avLst/>
              </a:prstGeom>
              <a:noFill/>
            </p:spPr>
            <p:txBody>
              <a:bodyPr wrap="square">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攻撃者</a:t>
                </a:r>
                <a:endParaRPr kumimoji="0" lang="ja-JP" altLang="en-US" sz="1000" b="0"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endParaRPr>
              </a:p>
            </p:txBody>
          </p:sp>
          <p:sp>
            <p:nvSpPr>
              <p:cNvPr id="38" name="テキスト ボックス 37">
                <a:extLst>
                  <a:ext uri="{FF2B5EF4-FFF2-40B4-BE49-F238E27FC236}">
                    <a16:creationId xmlns:a16="http://schemas.microsoft.com/office/drawing/2014/main" id="{BFA465F4-DD2F-6D4B-9383-DCFC7647923D}"/>
                  </a:ext>
                </a:extLst>
              </p:cNvPr>
              <p:cNvSpPr txBox="1"/>
              <p:nvPr/>
            </p:nvSpPr>
            <p:spPr>
              <a:xfrm>
                <a:off x="10513187" y="3355066"/>
                <a:ext cx="496554" cy="259692"/>
              </a:xfrm>
              <a:prstGeom prst="rect">
                <a:avLst/>
              </a:prstGeom>
              <a:noFill/>
            </p:spPr>
            <p:txBody>
              <a:bodyPr wrap="square">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社内</a:t>
                </a:r>
                <a:endParaRPr kumimoji="0" lang="ja-JP" altLang="en-US" sz="1000" b="0"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endParaRPr>
              </a:p>
            </p:txBody>
          </p:sp>
          <p:sp>
            <p:nvSpPr>
              <p:cNvPr id="39" name="テキスト ボックス 38">
                <a:extLst>
                  <a:ext uri="{FF2B5EF4-FFF2-40B4-BE49-F238E27FC236}">
                    <a16:creationId xmlns:a16="http://schemas.microsoft.com/office/drawing/2014/main" id="{34FC0D20-436B-F5AC-0C77-0A3829F74A07}"/>
                  </a:ext>
                </a:extLst>
              </p:cNvPr>
              <p:cNvSpPr txBox="1"/>
              <p:nvPr/>
            </p:nvSpPr>
            <p:spPr>
              <a:xfrm>
                <a:off x="10536942" y="3719888"/>
                <a:ext cx="496554" cy="259692"/>
              </a:xfrm>
              <a:prstGeom prst="rect">
                <a:avLst/>
              </a:prstGeom>
              <a:noFill/>
            </p:spPr>
            <p:txBody>
              <a:bodyPr wrap="square">
                <a:spAutoFit/>
              </a:bodyPr>
              <a:lstStyle/>
              <a:p>
                <a:pPr marL="0" marR="0" lvl="0" indent="0" algn="ctr" defTabSz="457189"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社外</a:t>
                </a:r>
                <a:endParaRPr kumimoji="0" lang="ja-JP" altLang="en-US" sz="1000" b="0" i="0" u="none" strike="noStrike" kern="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endParaRPr>
              </a:p>
            </p:txBody>
          </p:sp>
        </p:grpSp>
        <p:sp>
          <p:nvSpPr>
            <p:cNvPr id="24" name="テキスト ボックス 23">
              <a:extLst>
                <a:ext uri="{FF2B5EF4-FFF2-40B4-BE49-F238E27FC236}">
                  <a16:creationId xmlns:a16="http://schemas.microsoft.com/office/drawing/2014/main" id="{ACE182F7-6B86-DA2C-223F-798713410C9E}"/>
                </a:ext>
              </a:extLst>
            </p:cNvPr>
            <p:cNvSpPr txBox="1"/>
            <p:nvPr/>
          </p:nvSpPr>
          <p:spPr>
            <a:xfrm>
              <a:off x="8282750" y="3991577"/>
              <a:ext cx="2234166" cy="347654"/>
            </a:xfrm>
            <a:prstGeom prst="rect">
              <a:avLst/>
            </a:prstGeom>
            <a:noFill/>
          </p:spPr>
          <p:txBody>
            <a:bodyPr wrap="square">
              <a:spAutoFit/>
            </a:bodyPr>
            <a:lstStyle/>
            <a:p>
              <a:pPr algn="ctr"/>
              <a:r>
                <a:rPr kumimoji="1" lang="ja-JP" altLang="en-US" sz="1000" b="1" dirty="0">
                  <a:solidFill>
                    <a:schemeClr val="tx1"/>
                  </a:solidFill>
                  <a:latin typeface="游ゴシック" panose="020B0400000000000000" pitchFamily="50" charset="-128"/>
                  <a:ea typeface="游ゴシック" panose="020B0400000000000000" pitchFamily="50" charset="-128"/>
                </a:rPr>
                <a:t>境界線型防御</a:t>
              </a:r>
              <a:endParaRPr kumimoji="1" lang="en-US" altLang="ja-JP" sz="1000" b="1" dirty="0">
                <a:solidFill>
                  <a:schemeClr val="tx1"/>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07675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DCE13C36-DF5C-9BFA-75D8-8A4235CBAFFB}"/>
              </a:ext>
            </a:extLst>
          </p:cNvPr>
          <p:cNvSpPr>
            <a:spLocks noGrp="1"/>
          </p:cNvSpPr>
          <p:nvPr>
            <p:ph type="body" sz="quarter" idx="12"/>
          </p:nvPr>
        </p:nvSpPr>
        <p:spPr>
          <a:xfrm>
            <a:off x="249900" y="1939233"/>
            <a:ext cx="5229412" cy="1248271"/>
          </a:xfrm>
        </p:spPr>
        <p:txBody>
          <a:bodyPr/>
          <a:lstStyle/>
          <a:p>
            <a:r>
              <a:rPr lang="ja-JP" altLang="en-US"/>
              <a:t>実際のソリューション例</a:t>
            </a:r>
            <a:endParaRPr lang="ja-JP" altLang="en-US" dirty="0"/>
          </a:p>
        </p:txBody>
      </p:sp>
    </p:spTree>
    <p:extLst>
      <p:ext uri="{BB962C8B-B14F-4D97-AF65-F5344CB8AC3E}">
        <p14:creationId xmlns:p14="http://schemas.microsoft.com/office/powerpoint/2010/main" val="873013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9547D43-427B-4010-879F-B9ED2C9A4C14}"/>
              </a:ext>
            </a:extLst>
          </p:cNvPr>
          <p:cNvSpPr>
            <a:spLocks noGrp="1"/>
          </p:cNvSpPr>
          <p:nvPr>
            <p:ph type="title"/>
          </p:nvPr>
        </p:nvSpPr>
        <p:spPr/>
        <p:txBody>
          <a:bodyPr>
            <a:noAutofit/>
          </a:bodyPr>
          <a:lstStyle/>
          <a:p>
            <a:r>
              <a:rPr kumimoji="1" lang="ja-JP" altLang="en-US" sz="2400"/>
              <a:t>クラウド認証サービスでセキュリティと利便性を最大化</a:t>
            </a:r>
            <a:endParaRPr kumimoji="1" lang="ja-JP" altLang="en-US" sz="2400" dirty="0"/>
          </a:p>
        </p:txBody>
      </p:sp>
      <p:cxnSp>
        <p:nvCxnSpPr>
          <p:cNvPr id="1068" name="コネクタ: カギ線 1067">
            <a:extLst>
              <a:ext uri="{FF2B5EF4-FFF2-40B4-BE49-F238E27FC236}">
                <a16:creationId xmlns:a16="http://schemas.microsoft.com/office/drawing/2014/main" id="{18F354DB-5F6C-2D5E-9F3E-7777BBEA1FF7}"/>
              </a:ext>
            </a:extLst>
          </p:cNvPr>
          <p:cNvCxnSpPr>
            <a:cxnSpLocks/>
          </p:cNvCxnSpPr>
          <p:nvPr/>
        </p:nvCxnSpPr>
        <p:spPr>
          <a:xfrm flipV="1">
            <a:off x="3473517" y="3872059"/>
            <a:ext cx="1554809" cy="195362"/>
          </a:xfrm>
          <a:prstGeom prst="bentConnector3">
            <a:avLst>
              <a:gd name="adj1" fmla="val -122"/>
            </a:avLst>
          </a:prstGeom>
          <a:ln w="25400">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044" name="楕円 1043">
            <a:extLst>
              <a:ext uri="{FF2B5EF4-FFF2-40B4-BE49-F238E27FC236}">
                <a16:creationId xmlns:a16="http://schemas.microsoft.com/office/drawing/2014/main" id="{9CCDC456-1B02-1535-6A7A-CE5E5E54FCF5}"/>
              </a:ext>
            </a:extLst>
          </p:cNvPr>
          <p:cNvSpPr/>
          <p:nvPr/>
        </p:nvSpPr>
        <p:spPr>
          <a:xfrm>
            <a:off x="7488137" y="3812464"/>
            <a:ext cx="436599" cy="31134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8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pic>
        <p:nvPicPr>
          <p:cNvPr id="1026" name="Picture 2" descr="家_アイコン_01_茶色イラスト - No: 1414849／無料イラストなら「イラストAC」">
            <a:extLst>
              <a:ext uri="{FF2B5EF4-FFF2-40B4-BE49-F238E27FC236}">
                <a16:creationId xmlns:a16="http://schemas.microsoft.com/office/drawing/2014/main" id="{1214AD9E-7CD0-CD12-2CA3-7A8F396C96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824" b="96765" l="2059" r="98824">
                        <a14:foregroundMark x1="8529" y1="44706" x2="7059" y2="49706"/>
                        <a14:foregroundMark x1="52059" y1="9118" x2="50294" y2="6765"/>
                        <a14:foregroundMark x1="49412" y1="3824" x2="49412" y2="3824"/>
                        <a14:foregroundMark x1="2059" y1="49706" x2="2059" y2="49706"/>
                        <a14:foregroundMark x1="18824" y1="94412" x2="18824" y2="94412"/>
                        <a14:foregroundMark x1="23824" y1="96765" x2="23824" y2="96765"/>
                        <a14:foregroundMark x1="93824" y1="49706" x2="93824" y2="49706"/>
                        <a14:foregroundMark x1="96765" y1="49706" x2="98824" y2="49706"/>
                        <a14:backgroundMark x1="38235" y1="82059" x2="39706" y2="55294"/>
                        <a14:backgroundMark x1="36471" y1="56471" x2="36765" y2="66176"/>
                        <a14:backgroundMark x1="37059" y1="55294" x2="37059" y2="71471"/>
                        <a14:backgroundMark x1="37059" y1="71471" x2="37059" y2="71471"/>
                        <a14:backgroundMark x1="35588" y1="70882" x2="35588" y2="52647"/>
                        <a14:backgroundMark x1="34412" y1="52941" x2="34412" y2="56176"/>
                        <a14:backgroundMark x1="41176" y1="57059" x2="58529" y2="56765"/>
                        <a14:backgroundMark x1="58529" y1="56765" x2="60588" y2="59118"/>
                        <a14:backgroundMark x1="59706" y1="61471" x2="58824" y2="75000"/>
                        <a14:backgroundMark x1="59118" y1="75588" x2="59706" y2="81765"/>
                        <a14:backgroundMark x1="60294" y1="82647" x2="60588" y2="85882"/>
                        <a14:backgroundMark x1="59706" y1="87941" x2="60000" y2="90588"/>
                        <a14:backgroundMark x1="59118" y1="89412" x2="59118" y2="91176"/>
                        <a14:backgroundMark x1="39118" y1="82353" x2="39706" y2="86176"/>
                        <a14:backgroundMark x1="39706" y1="87353" x2="40000" y2="90294"/>
                        <a14:backgroundMark x1="38235" y1="90294" x2="38824" y2="90882"/>
                        <a14:backgroundMark x1="37353" y1="90882" x2="37353" y2="90882"/>
                        <a14:backgroundMark x1="38824" y1="89412" x2="38824" y2="90882"/>
                        <a14:backgroundMark x1="37941" y1="87941" x2="37941" y2="87941"/>
                      </a14:backgroundRemoval>
                    </a14:imgEffect>
                  </a14:imgLayer>
                </a14:imgProps>
              </a:ext>
              <a:ext uri="{28A0092B-C50C-407E-A947-70E740481C1C}">
                <a14:useLocalDpi xmlns:a14="http://schemas.microsoft.com/office/drawing/2010/main" val="0"/>
              </a:ext>
            </a:extLst>
          </a:blip>
          <a:srcRect/>
          <a:stretch>
            <a:fillRect/>
          </a:stretch>
        </p:blipFill>
        <p:spPr bwMode="auto">
          <a:xfrm>
            <a:off x="1220593" y="1933322"/>
            <a:ext cx="1997244" cy="19117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rots（プロッツ） - 放デイ・児発のeラーニング研修">
            <a:extLst>
              <a:ext uri="{FF2B5EF4-FFF2-40B4-BE49-F238E27FC236}">
                <a16:creationId xmlns:a16="http://schemas.microsoft.com/office/drawing/2014/main" id="{46E87AED-2970-D50D-E913-57B9E6B8F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563" y="2946767"/>
            <a:ext cx="1087305" cy="735687"/>
          </a:xfrm>
          <a:prstGeom prst="rect">
            <a:avLst/>
          </a:prstGeom>
          <a:solidFill>
            <a:schemeClr val="bg1"/>
          </a:solidFill>
        </p:spPr>
      </p:pic>
      <p:sp>
        <p:nvSpPr>
          <p:cNvPr id="32" name="Google Shape;1002;p40">
            <a:extLst>
              <a:ext uri="{FF2B5EF4-FFF2-40B4-BE49-F238E27FC236}">
                <a16:creationId xmlns:a16="http://schemas.microsoft.com/office/drawing/2014/main" id="{6C09E0D9-278D-6339-8D10-0AAA98088B69}"/>
              </a:ext>
            </a:extLst>
          </p:cNvPr>
          <p:cNvSpPr txBox="1"/>
          <p:nvPr/>
        </p:nvSpPr>
        <p:spPr>
          <a:xfrm>
            <a:off x="1940492" y="2386606"/>
            <a:ext cx="557444"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dk1"/>
                </a:solidFill>
                <a:latin typeface="游ゴシック" panose="020B0400000000000000" pitchFamily="50" charset="-128"/>
                <a:ea typeface="游ゴシック" panose="020B0400000000000000" pitchFamily="50" charset="-128"/>
                <a:cs typeface="Arial"/>
                <a:sym typeface="Arial"/>
              </a:rPr>
              <a:t>社外</a:t>
            </a:r>
            <a:endParaRPr sz="12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33" name="Google Shape;1002;p40">
            <a:extLst>
              <a:ext uri="{FF2B5EF4-FFF2-40B4-BE49-F238E27FC236}">
                <a16:creationId xmlns:a16="http://schemas.microsoft.com/office/drawing/2014/main" id="{351192A1-0389-8077-78AA-755C747A2A46}"/>
              </a:ext>
            </a:extLst>
          </p:cNvPr>
          <p:cNvSpPr txBox="1"/>
          <p:nvPr/>
        </p:nvSpPr>
        <p:spPr>
          <a:xfrm>
            <a:off x="1505357" y="2610659"/>
            <a:ext cx="1427715" cy="200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700" b="1" dirty="0">
                <a:solidFill>
                  <a:schemeClr val="dk1"/>
                </a:solidFill>
                <a:latin typeface="游ゴシック" panose="020B0400000000000000" pitchFamily="50" charset="-128"/>
                <a:ea typeface="游ゴシック" panose="020B0400000000000000" pitchFamily="50" charset="-128"/>
                <a:cs typeface="Arial"/>
                <a:sym typeface="Arial"/>
              </a:rPr>
              <a:t>自宅・カフェ・出張先など</a:t>
            </a:r>
            <a:endParaRPr sz="7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pic>
        <p:nvPicPr>
          <p:cNvPr id="34" name="Picture 10" descr="Currency, business, certification, certificate, finance">
            <a:extLst>
              <a:ext uri="{FF2B5EF4-FFF2-40B4-BE49-F238E27FC236}">
                <a16:creationId xmlns:a16="http://schemas.microsoft.com/office/drawing/2014/main" id="{69E13E7A-3E25-BC49-C98F-8D4EDC5B02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2193" y="2847185"/>
            <a:ext cx="286357" cy="297757"/>
          </a:xfrm>
          <a:prstGeom prst="rect">
            <a:avLst/>
          </a:prstGeom>
          <a:noFill/>
          <a:extLst>
            <a:ext uri="{909E8E84-426E-40DD-AFC4-6F175D3DCCD1}">
              <a14:hiddenFill xmlns:a14="http://schemas.microsoft.com/office/drawing/2010/main">
                <a:solidFill>
                  <a:srgbClr val="FFFFFF"/>
                </a:solidFill>
              </a14:hiddenFill>
            </a:ext>
          </a:extLst>
        </p:spPr>
      </p:pic>
      <p:sp>
        <p:nvSpPr>
          <p:cNvPr id="36" name="Google Shape;1002;p40">
            <a:extLst>
              <a:ext uri="{FF2B5EF4-FFF2-40B4-BE49-F238E27FC236}">
                <a16:creationId xmlns:a16="http://schemas.microsoft.com/office/drawing/2014/main" id="{BD9E81DE-8F06-6E87-2EB3-99B69686B77E}"/>
              </a:ext>
            </a:extLst>
          </p:cNvPr>
          <p:cNvSpPr txBox="1"/>
          <p:nvPr/>
        </p:nvSpPr>
        <p:spPr>
          <a:xfrm>
            <a:off x="1576351" y="2714986"/>
            <a:ext cx="771137" cy="2154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800" b="1" dirty="0">
                <a:solidFill>
                  <a:srgbClr val="FF0000"/>
                </a:solidFill>
                <a:latin typeface="游ゴシック" panose="020B0400000000000000" pitchFamily="50" charset="-128"/>
                <a:ea typeface="游ゴシック" panose="020B0400000000000000" pitchFamily="50" charset="-128"/>
                <a:cs typeface="Arial"/>
                <a:sym typeface="Arial"/>
              </a:rPr>
              <a:t>証明書あり</a:t>
            </a:r>
            <a:endParaRPr sz="800" b="1" dirty="0">
              <a:solidFill>
                <a:srgbClr val="FF0000"/>
              </a:solidFill>
              <a:latin typeface="游ゴシック" panose="020B0400000000000000" pitchFamily="50" charset="-128"/>
              <a:ea typeface="游ゴシック" panose="020B0400000000000000" pitchFamily="50" charset="-128"/>
              <a:cs typeface="Arial"/>
              <a:sym typeface="Arial"/>
            </a:endParaRPr>
          </a:p>
        </p:txBody>
      </p:sp>
      <p:sp>
        <p:nvSpPr>
          <p:cNvPr id="37" name="楕円 36">
            <a:extLst>
              <a:ext uri="{FF2B5EF4-FFF2-40B4-BE49-F238E27FC236}">
                <a16:creationId xmlns:a16="http://schemas.microsoft.com/office/drawing/2014/main" id="{E7491154-0DE4-844D-E205-D2D6BD671B61}"/>
              </a:ext>
            </a:extLst>
          </p:cNvPr>
          <p:cNvSpPr/>
          <p:nvPr/>
        </p:nvSpPr>
        <p:spPr>
          <a:xfrm>
            <a:off x="2266646" y="2764080"/>
            <a:ext cx="436599" cy="311342"/>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en-US" altLang="ja-JP" sz="800" b="1"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p:txBody>
      </p:sp>
      <p:sp>
        <p:nvSpPr>
          <p:cNvPr id="38" name="Google Shape;1002;p40">
            <a:extLst>
              <a:ext uri="{FF2B5EF4-FFF2-40B4-BE49-F238E27FC236}">
                <a16:creationId xmlns:a16="http://schemas.microsoft.com/office/drawing/2014/main" id="{B387184A-C75A-BDB4-8C65-B2F0A88346B7}"/>
              </a:ext>
            </a:extLst>
          </p:cNvPr>
          <p:cNvSpPr txBox="1"/>
          <p:nvPr/>
        </p:nvSpPr>
        <p:spPr>
          <a:xfrm>
            <a:off x="2244097" y="2759492"/>
            <a:ext cx="50895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接続</a:t>
            </a:r>
            <a:endParaRPr lang="en-US" altLang="ja-JP"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endParaRPr>
          </a:p>
          <a:p>
            <a:pPr marL="0" marR="0" lvl="0" indent="0" algn="ctr" rtl="0">
              <a:spcBef>
                <a:spcPts val="0"/>
              </a:spcBef>
              <a:spcAft>
                <a:spcPts val="0"/>
              </a:spcAft>
              <a:buNone/>
            </a:pPr>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許可</a:t>
            </a:r>
            <a:endParaRPr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endParaRPr>
          </a:p>
        </p:txBody>
      </p:sp>
      <p:pic>
        <p:nvPicPr>
          <p:cNvPr id="39" name="図 38">
            <a:extLst>
              <a:ext uri="{FF2B5EF4-FFF2-40B4-BE49-F238E27FC236}">
                <a16:creationId xmlns:a16="http://schemas.microsoft.com/office/drawing/2014/main" id="{1DB763B5-4C5F-A194-49AD-09FC0C7201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03562" y="4247102"/>
            <a:ext cx="440581" cy="452782"/>
          </a:xfrm>
          <a:prstGeom prst="rect">
            <a:avLst/>
          </a:prstGeom>
        </p:spPr>
      </p:pic>
      <p:pic>
        <p:nvPicPr>
          <p:cNvPr id="40" name="図 39" descr="物体 が含まれている画像&#10;&#10;非常に高い精度で生成された説明">
            <a:extLst>
              <a:ext uri="{FF2B5EF4-FFF2-40B4-BE49-F238E27FC236}">
                <a16:creationId xmlns:a16="http://schemas.microsoft.com/office/drawing/2014/main" id="{67EF5219-D266-DBA5-D936-2A8C6BB43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0994" y="4331704"/>
            <a:ext cx="266179" cy="273549"/>
          </a:xfrm>
          <a:prstGeom prst="rect">
            <a:avLst/>
          </a:prstGeom>
        </p:spPr>
      </p:pic>
      <p:pic>
        <p:nvPicPr>
          <p:cNvPr id="41" name="Picture 24" descr="hacker, intruder, killer, thief, user ">
            <a:extLst>
              <a:ext uri="{FF2B5EF4-FFF2-40B4-BE49-F238E27FC236}">
                <a16:creationId xmlns:a16="http://schemas.microsoft.com/office/drawing/2014/main" id="{E51C8AAD-31A8-29FA-3730-7CDDAC7AB1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3590" y="4249836"/>
            <a:ext cx="440581" cy="421470"/>
          </a:xfrm>
          <a:prstGeom prst="rect">
            <a:avLst/>
          </a:prstGeom>
          <a:noFill/>
          <a:extLst>
            <a:ext uri="{909E8E84-426E-40DD-AFC4-6F175D3DCCD1}">
              <a14:hiddenFill xmlns:a14="http://schemas.microsoft.com/office/drawing/2010/main">
                <a:solidFill>
                  <a:srgbClr val="FFFFFF"/>
                </a:solidFill>
              </a14:hiddenFill>
            </a:ext>
          </a:extLst>
        </p:spPr>
      </p:pic>
      <p:sp>
        <p:nvSpPr>
          <p:cNvPr id="42" name="四角形: 角を丸くする 41">
            <a:extLst>
              <a:ext uri="{FF2B5EF4-FFF2-40B4-BE49-F238E27FC236}">
                <a16:creationId xmlns:a16="http://schemas.microsoft.com/office/drawing/2014/main" id="{737150E7-E201-A388-97AB-24EA1ADEDF05}"/>
              </a:ext>
            </a:extLst>
          </p:cNvPr>
          <p:cNvSpPr/>
          <p:nvPr/>
        </p:nvSpPr>
        <p:spPr>
          <a:xfrm>
            <a:off x="1505357" y="4079393"/>
            <a:ext cx="2090143" cy="778173"/>
          </a:xfrm>
          <a:prstGeom prst="roundRect">
            <a:avLst>
              <a:gd name="adj" fmla="val 19448"/>
            </a:avLst>
          </a:prstGeom>
          <a:noFill/>
          <a:ln w="34925">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43" name="Google Shape;1002;p40">
            <a:extLst>
              <a:ext uri="{FF2B5EF4-FFF2-40B4-BE49-F238E27FC236}">
                <a16:creationId xmlns:a16="http://schemas.microsoft.com/office/drawing/2014/main" id="{C8132371-86E9-265A-DEF6-5F04817BE013}"/>
              </a:ext>
            </a:extLst>
          </p:cNvPr>
          <p:cNvSpPr txBox="1"/>
          <p:nvPr/>
        </p:nvSpPr>
        <p:spPr>
          <a:xfrm>
            <a:off x="2031775" y="4124490"/>
            <a:ext cx="771137" cy="2154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800" b="1" dirty="0">
                <a:solidFill>
                  <a:srgbClr val="FF0000"/>
                </a:solidFill>
                <a:latin typeface="游ゴシック" panose="020B0400000000000000" pitchFamily="50" charset="-128"/>
                <a:ea typeface="游ゴシック" panose="020B0400000000000000" pitchFamily="50" charset="-128"/>
                <a:cs typeface="Arial"/>
                <a:sym typeface="Arial"/>
              </a:rPr>
              <a:t>証明書なし</a:t>
            </a:r>
            <a:endParaRPr sz="800" b="1" dirty="0">
              <a:solidFill>
                <a:srgbClr val="FF0000"/>
              </a:solidFill>
              <a:latin typeface="游ゴシック" panose="020B0400000000000000" pitchFamily="50" charset="-128"/>
              <a:ea typeface="游ゴシック" panose="020B0400000000000000" pitchFamily="50" charset="-128"/>
              <a:cs typeface="Arial"/>
              <a:sym typeface="Arial"/>
            </a:endParaRPr>
          </a:p>
        </p:txBody>
      </p:sp>
      <p:sp>
        <p:nvSpPr>
          <p:cNvPr id="44" name="Google Shape;1002;p40">
            <a:extLst>
              <a:ext uri="{FF2B5EF4-FFF2-40B4-BE49-F238E27FC236}">
                <a16:creationId xmlns:a16="http://schemas.microsoft.com/office/drawing/2014/main" id="{6553E0BE-1C7E-42CE-1DB2-C05D2AF43ACB}"/>
              </a:ext>
            </a:extLst>
          </p:cNvPr>
          <p:cNvSpPr txBox="1"/>
          <p:nvPr/>
        </p:nvSpPr>
        <p:spPr>
          <a:xfrm>
            <a:off x="1576351" y="4678486"/>
            <a:ext cx="1427715" cy="2000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700" b="1" dirty="0">
                <a:solidFill>
                  <a:schemeClr val="dk1"/>
                </a:solidFill>
                <a:latin typeface="游ゴシック" panose="020B0400000000000000" pitchFamily="50" charset="-128"/>
                <a:ea typeface="游ゴシック" panose="020B0400000000000000" pitchFamily="50" charset="-128"/>
                <a:cs typeface="Arial"/>
                <a:sym typeface="Arial"/>
              </a:rPr>
              <a:t>許可していない</a:t>
            </a:r>
            <a:r>
              <a:rPr lang="en-US" altLang="ja-JP" sz="700" b="1" dirty="0">
                <a:solidFill>
                  <a:schemeClr val="dk1"/>
                </a:solidFill>
                <a:latin typeface="游ゴシック" panose="020B0400000000000000" pitchFamily="50" charset="-128"/>
                <a:ea typeface="游ゴシック" panose="020B0400000000000000" pitchFamily="50" charset="-128"/>
                <a:cs typeface="Arial"/>
                <a:sym typeface="Arial"/>
              </a:rPr>
              <a:t>PC</a:t>
            </a:r>
            <a:r>
              <a:rPr lang="ja-JP" altLang="en-US" sz="700" b="1" dirty="0">
                <a:solidFill>
                  <a:schemeClr val="dk1"/>
                </a:solidFill>
                <a:latin typeface="游ゴシック" panose="020B0400000000000000" pitchFamily="50" charset="-128"/>
                <a:ea typeface="游ゴシック" panose="020B0400000000000000" pitchFamily="50" charset="-128"/>
                <a:cs typeface="Arial"/>
                <a:sym typeface="Arial"/>
              </a:rPr>
              <a:t>やスマホ</a:t>
            </a:r>
            <a:endParaRPr sz="7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45" name="Google Shape;1002;p40">
            <a:extLst>
              <a:ext uri="{FF2B5EF4-FFF2-40B4-BE49-F238E27FC236}">
                <a16:creationId xmlns:a16="http://schemas.microsoft.com/office/drawing/2014/main" id="{543CF7F6-A6C9-42E8-97B2-1452BE968875}"/>
              </a:ext>
            </a:extLst>
          </p:cNvPr>
          <p:cNvSpPr txBox="1"/>
          <p:nvPr/>
        </p:nvSpPr>
        <p:spPr>
          <a:xfrm>
            <a:off x="2494277" y="4532683"/>
            <a:ext cx="1427715" cy="25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050" b="1" dirty="0">
                <a:solidFill>
                  <a:schemeClr val="dk1"/>
                </a:solidFill>
                <a:latin typeface="游ゴシック" panose="020B0400000000000000" pitchFamily="50" charset="-128"/>
                <a:ea typeface="游ゴシック" panose="020B0400000000000000" pitchFamily="50" charset="-128"/>
                <a:cs typeface="Arial"/>
                <a:sym typeface="Arial"/>
              </a:rPr>
              <a:t>不許可端末</a:t>
            </a:r>
            <a:endParaRPr sz="105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46" name="星: 12 pt 45">
            <a:extLst>
              <a:ext uri="{FF2B5EF4-FFF2-40B4-BE49-F238E27FC236}">
                <a16:creationId xmlns:a16="http://schemas.microsoft.com/office/drawing/2014/main" id="{F102E4AE-A5D6-4DAE-1359-69F1DE320B07}"/>
              </a:ext>
            </a:extLst>
          </p:cNvPr>
          <p:cNvSpPr/>
          <p:nvPr/>
        </p:nvSpPr>
        <p:spPr>
          <a:xfrm>
            <a:off x="2971785" y="4171553"/>
            <a:ext cx="440581" cy="317029"/>
          </a:xfrm>
          <a:prstGeom prst="star12">
            <a:avLst/>
          </a:prstGeom>
          <a:solidFill>
            <a:schemeClr val="bg2">
              <a:lumMod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6641701C-8205-BA89-9365-2FED0D2B8303}"/>
              </a:ext>
            </a:extLst>
          </p:cNvPr>
          <p:cNvSpPr txBox="1"/>
          <p:nvPr/>
        </p:nvSpPr>
        <p:spPr>
          <a:xfrm>
            <a:off x="2953659" y="4229562"/>
            <a:ext cx="508951" cy="230832"/>
          </a:xfrm>
          <a:prstGeom prst="rect">
            <a:avLst/>
          </a:prstGeom>
          <a:noFill/>
        </p:spPr>
        <p:txBody>
          <a:bodyPr wrap="square">
            <a:spAutoFit/>
          </a:bodyPr>
          <a:lstStyle/>
          <a:p>
            <a:pPr marL="0" marR="0" lvl="0" indent="0" algn="ctr" rtl="0">
              <a:spcBef>
                <a:spcPts val="0"/>
              </a:spcBef>
              <a:spcAft>
                <a:spcPts val="0"/>
              </a:spcAft>
              <a:buNone/>
            </a:pPr>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禁止</a:t>
            </a:r>
          </a:p>
        </p:txBody>
      </p:sp>
      <p:cxnSp>
        <p:nvCxnSpPr>
          <p:cNvPr id="59" name="直線コネクタ 58">
            <a:extLst>
              <a:ext uri="{FF2B5EF4-FFF2-40B4-BE49-F238E27FC236}">
                <a16:creationId xmlns:a16="http://schemas.microsoft.com/office/drawing/2014/main" id="{92F56D88-56B7-A947-AFC1-3DB568408F97}"/>
              </a:ext>
            </a:extLst>
          </p:cNvPr>
          <p:cNvCxnSpPr>
            <a:cxnSpLocks/>
          </p:cNvCxnSpPr>
          <p:nvPr/>
        </p:nvCxnSpPr>
        <p:spPr>
          <a:xfrm flipV="1">
            <a:off x="4743378" y="3114609"/>
            <a:ext cx="0" cy="1551873"/>
          </a:xfrm>
          <a:prstGeom prst="line">
            <a:avLst/>
          </a:prstGeom>
          <a:ln w="444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86" name="直線コネクタ 85">
            <a:extLst>
              <a:ext uri="{FF2B5EF4-FFF2-40B4-BE49-F238E27FC236}">
                <a16:creationId xmlns:a16="http://schemas.microsoft.com/office/drawing/2014/main" id="{FE8AC601-5441-5A3B-9758-6E915829269D}"/>
              </a:ext>
            </a:extLst>
          </p:cNvPr>
          <p:cNvCxnSpPr>
            <a:cxnSpLocks/>
          </p:cNvCxnSpPr>
          <p:nvPr/>
        </p:nvCxnSpPr>
        <p:spPr>
          <a:xfrm flipH="1">
            <a:off x="4743378" y="4649668"/>
            <a:ext cx="3697909" cy="0"/>
          </a:xfrm>
          <a:prstGeom prst="line">
            <a:avLst/>
          </a:prstGeom>
          <a:ln w="444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98" name="図 97">
            <a:extLst>
              <a:ext uri="{FF2B5EF4-FFF2-40B4-BE49-F238E27FC236}">
                <a16:creationId xmlns:a16="http://schemas.microsoft.com/office/drawing/2014/main" id="{E2BC20D6-4851-F9E1-5E65-7F5AC2F6EE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1978" y="3869018"/>
            <a:ext cx="508951" cy="523046"/>
          </a:xfrm>
          <a:prstGeom prst="rect">
            <a:avLst/>
          </a:prstGeom>
        </p:spPr>
      </p:pic>
      <p:pic>
        <p:nvPicPr>
          <p:cNvPr id="99" name="図 98" descr="物体 が含まれている画像&#10;&#10;非常に高い精度で生成された説明">
            <a:extLst>
              <a:ext uri="{FF2B5EF4-FFF2-40B4-BE49-F238E27FC236}">
                <a16:creationId xmlns:a16="http://schemas.microsoft.com/office/drawing/2014/main" id="{617BFE03-DF88-8B5F-36D9-C90534EFBD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65202" y="3953621"/>
            <a:ext cx="322062" cy="330980"/>
          </a:xfrm>
          <a:prstGeom prst="rect">
            <a:avLst/>
          </a:prstGeom>
        </p:spPr>
      </p:pic>
      <p:sp>
        <p:nvSpPr>
          <p:cNvPr id="101" name="四角形: 角を丸くする 100">
            <a:extLst>
              <a:ext uri="{FF2B5EF4-FFF2-40B4-BE49-F238E27FC236}">
                <a16:creationId xmlns:a16="http://schemas.microsoft.com/office/drawing/2014/main" id="{EEFDEAA6-64E5-6394-BF3F-159BC7BEE7E4}"/>
              </a:ext>
            </a:extLst>
          </p:cNvPr>
          <p:cNvSpPr/>
          <p:nvPr/>
        </p:nvSpPr>
        <p:spPr>
          <a:xfrm>
            <a:off x="5970541" y="3708559"/>
            <a:ext cx="2090143" cy="778173"/>
          </a:xfrm>
          <a:prstGeom prst="roundRect">
            <a:avLst>
              <a:gd name="adj" fmla="val 19448"/>
            </a:avLst>
          </a:prstGeom>
          <a:noFill/>
          <a:ln w="539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endParaRPr>
          </a:p>
        </p:txBody>
      </p:sp>
      <p:sp>
        <p:nvSpPr>
          <p:cNvPr id="102" name="Google Shape;1002;p40">
            <a:extLst>
              <a:ext uri="{FF2B5EF4-FFF2-40B4-BE49-F238E27FC236}">
                <a16:creationId xmlns:a16="http://schemas.microsoft.com/office/drawing/2014/main" id="{D6B60731-B3B7-5856-3798-22F075847CB1}"/>
              </a:ext>
            </a:extLst>
          </p:cNvPr>
          <p:cNvSpPr txBox="1"/>
          <p:nvPr/>
        </p:nvSpPr>
        <p:spPr>
          <a:xfrm>
            <a:off x="6496959" y="3753655"/>
            <a:ext cx="771137" cy="2154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800" b="1" dirty="0">
                <a:solidFill>
                  <a:srgbClr val="FF0000"/>
                </a:solidFill>
                <a:latin typeface="游ゴシック" panose="020B0400000000000000" pitchFamily="50" charset="-128"/>
                <a:ea typeface="游ゴシック" panose="020B0400000000000000" pitchFamily="50" charset="-128"/>
                <a:cs typeface="Arial"/>
                <a:sym typeface="Arial"/>
              </a:rPr>
              <a:t>証明書あり</a:t>
            </a:r>
            <a:endParaRPr sz="800" b="1" dirty="0">
              <a:solidFill>
                <a:srgbClr val="FF0000"/>
              </a:solidFill>
              <a:latin typeface="游ゴシック" panose="020B0400000000000000" pitchFamily="50" charset="-128"/>
              <a:ea typeface="游ゴシック" panose="020B0400000000000000" pitchFamily="50" charset="-128"/>
              <a:cs typeface="Arial"/>
              <a:sym typeface="Arial"/>
            </a:endParaRPr>
          </a:p>
        </p:txBody>
      </p:sp>
      <p:sp>
        <p:nvSpPr>
          <p:cNvPr id="103" name="Google Shape;1002;p40">
            <a:extLst>
              <a:ext uri="{FF2B5EF4-FFF2-40B4-BE49-F238E27FC236}">
                <a16:creationId xmlns:a16="http://schemas.microsoft.com/office/drawing/2014/main" id="{158F9350-1A38-B0FA-CAC4-6DDF3057674B}"/>
              </a:ext>
            </a:extLst>
          </p:cNvPr>
          <p:cNvSpPr txBox="1"/>
          <p:nvPr/>
        </p:nvSpPr>
        <p:spPr>
          <a:xfrm>
            <a:off x="6896515" y="4160986"/>
            <a:ext cx="1326389"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a:solidFill>
                  <a:srgbClr val="00B0F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社内</a:t>
            </a:r>
            <a:endParaRPr lang="en-US" altLang="ja-JP" sz="900" b="1" dirty="0">
              <a:solidFill>
                <a:srgbClr val="00B0F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endParaRPr>
          </a:p>
          <a:p>
            <a:pPr marL="0" marR="0" lvl="0" indent="0" algn="ctr" rtl="0">
              <a:spcBef>
                <a:spcPts val="0"/>
              </a:spcBef>
              <a:spcAft>
                <a:spcPts val="0"/>
              </a:spcAft>
              <a:buNone/>
            </a:pPr>
            <a:r>
              <a:rPr lang="ja-JP" altLang="en-US" sz="900" b="1" dirty="0">
                <a:solidFill>
                  <a:srgbClr val="00B0F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無線</a:t>
            </a:r>
            <a:r>
              <a:rPr lang="en-US" altLang="ja-JP" sz="900" b="1" dirty="0">
                <a:solidFill>
                  <a:srgbClr val="00B0F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LAN</a:t>
            </a:r>
            <a:r>
              <a:rPr lang="ja-JP" altLang="en-US" sz="900" b="1" dirty="0">
                <a:solidFill>
                  <a:srgbClr val="00B0F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ユーザー</a:t>
            </a:r>
            <a:endParaRPr sz="900" b="1" dirty="0">
              <a:solidFill>
                <a:srgbClr val="00B0F0"/>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endParaRPr>
          </a:p>
        </p:txBody>
      </p:sp>
      <p:cxnSp>
        <p:nvCxnSpPr>
          <p:cNvPr id="125" name="直線コネクタ 124">
            <a:extLst>
              <a:ext uri="{FF2B5EF4-FFF2-40B4-BE49-F238E27FC236}">
                <a16:creationId xmlns:a16="http://schemas.microsoft.com/office/drawing/2014/main" id="{5012A93D-591A-71DC-9F15-C22BA0DD4019}"/>
              </a:ext>
            </a:extLst>
          </p:cNvPr>
          <p:cNvCxnSpPr>
            <a:cxnSpLocks/>
          </p:cNvCxnSpPr>
          <p:nvPr/>
        </p:nvCxnSpPr>
        <p:spPr>
          <a:xfrm>
            <a:off x="5970541" y="2888317"/>
            <a:ext cx="0" cy="261506"/>
          </a:xfrm>
          <a:prstGeom prst="line">
            <a:avLst/>
          </a:prstGeom>
          <a:ln w="444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24" name="直線コネクタ 1023">
            <a:extLst>
              <a:ext uri="{FF2B5EF4-FFF2-40B4-BE49-F238E27FC236}">
                <a16:creationId xmlns:a16="http://schemas.microsoft.com/office/drawing/2014/main" id="{3568623A-D581-7E5E-3CFA-758F929DFEF4}"/>
              </a:ext>
            </a:extLst>
          </p:cNvPr>
          <p:cNvCxnSpPr>
            <a:cxnSpLocks/>
          </p:cNvCxnSpPr>
          <p:nvPr/>
        </p:nvCxnSpPr>
        <p:spPr>
          <a:xfrm>
            <a:off x="7202644" y="2670755"/>
            <a:ext cx="0" cy="261506"/>
          </a:xfrm>
          <a:prstGeom prst="line">
            <a:avLst/>
          </a:prstGeom>
          <a:ln w="444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28" name="直線コネクタ 1027">
            <a:extLst>
              <a:ext uri="{FF2B5EF4-FFF2-40B4-BE49-F238E27FC236}">
                <a16:creationId xmlns:a16="http://schemas.microsoft.com/office/drawing/2014/main" id="{9C1A5B7C-5C3C-08BE-C76C-24353945876A}"/>
              </a:ext>
            </a:extLst>
          </p:cNvPr>
          <p:cNvCxnSpPr>
            <a:cxnSpLocks/>
          </p:cNvCxnSpPr>
          <p:nvPr/>
        </p:nvCxnSpPr>
        <p:spPr>
          <a:xfrm flipH="1">
            <a:off x="4736998" y="3132686"/>
            <a:ext cx="1256557" cy="0"/>
          </a:xfrm>
          <a:prstGeom prst="line">
            <a:avLst/>
          </a:prstGeom>
          <a:ln w="444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30" name="直線コネクタ 1029">
            <a:extLst>
              <a:ext uri="{FF2B5EF4-FFF2-40B4-BE49-F238E27FC236}">
                <a16:creationId xmlns:a16="http://schemas.microsoft.com/office/drawing/2014/main" id="{0F0B012E-C91D-4622-E5AE-019E7D2AC048}"/>
              </a:ext>
            </a:extLst>
          </p:cNvPr>
          <p:cNvCxnSpPr>
            <a:cxnSpLocks/>
          </p:cNvCxnSpPr>
          <p:nvPr/>
        </p:nvCxnSpPr>
        <p:spPr>
          <a:xfrm flipH="1">
            <a:off x="5955044" y="2911253"/>
            <a:ext cx="1256557" cy="0"/>
          </a:xfrm>
          <a:prstGeom prst="line">
            <a:avLst/>
          </a:prstGeom>
          <a:ln w="444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31" name="直線コネクタ 1030">
            <a:extLst>
              <a:ext uri="{FF2B5EF4-FFF2-40B4-BE49-F238E27FC236}">
                <a16:creationId xmlns:a16="http://schemas.microsoft.com/office/drawing/2014/main" id="{8831DE17-0272-9147-727C-D02948591259}"/>
              </a:ext>
            </a:extLst>
          </p:cNvPr>
          <p:cNvCxnSpPr>
            <a:cxnSpLocks/>
          </p:cNvCxnSpPr>
          <p:nvPr/>
        </p:nvCxnSpPr>
        <p:spPr>
          <a:xfrm flipH="1">
            <a:off x="7184729" y="2680228"/>
            <a:ext cx="1256557" cy="0"/>
          </a:xfrm>
          <a:prstGeom prst="line">
            <a:avLst/>
          </a:prstGeom>
          <a:ln w="444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034" name="直線コネクタ 1033">
            <a:extLst>
              <a:ext uri="{FF2B5EF4-FFF2-40B4-BE49-F238E27FC236}">
                <a16:creationId xmlns:a16="http://schemas.microsoft.com/office/drawing/2014/main" id="{F016657D-4195-741C-89A5-F4DB735EE24F}"/>
              </a:ext>
            </a:extLst>
          </p:cNvPr>
          <p:cNvCxnSpPr>
            <a:cxnSpLocks/>
          </p:cNvCxnSpPr>
          <p:nvPr/>
        </p:nvCxnSpPr>
        <p:spPr>
          <a:xfrm>
            <a:off x="8423372" y="2670755"/>
            <a:ext cx="0" cy="1985397"/>
          </a:xfrm>
          <a:prstGeom prst="line">
            <a:avLst/>
          </a:prstGeom>
          <a:ln w="444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037" name="Picture 10" descr="Desktop, pc, server icon - Free download on Iconfinder">
            <a:extLst>
              <a:ext uri="{FF2B5EF4-FFF2-40B4-BE49-F238E27FC236}">
                <a16:creationId xmlns:a16="http://schemas.microsoft.com/office/drawing/2014/main" id="{2C800D32-81EF-3052-7D31-B1748778B1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0106" y="3016521"/>
            <a:ext cx="447913" cy="4284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0" descr="Desktop, pc, server icon - Free download on Iconfinder">
            <a:extLst>
              <a:ext uri="{FF2B5EF4-FFF2-40B4-BE49-F238E27FC236}">
                <a16:creationId xmlns:a16="http://schemas.microsoft.com/office/drawing/2014/main" id="{C9DA0E8E-977F-11B9-F04D-D448488367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75365" y="3071252"/>
            <a:ext cx="447913" cy="428483"/>
          </a:xfrm>
          <a:prstGeom prst="rect">
            <a:avLst/>
          </a:prstGeom>
          <a:noFill/>
          <a:extLst>
            <a:ext uri="{909E8E84-426E-40DD-AFC4-6F175D3DCCD1}">
              <a14:hiddenFill xmlns:a14="http://schemas.microsoft.com/office/drawing/2010/main">
                <a:solidFill>
                  <a:srgbClr val="FFFFFF"/>
                </a:solidFill>
              </a14:hiddenFill>
            </a:ext>
          </a:extLst>
        </p:spPr>
      </p:pic>
      <p:sp>
        <p:nvSpPr>
          <p:cNvPr id="1042" name="台形 1041">
            <a:extLst>
              <a:ext uri="{FF2B5EF4-FFF2-40B4-BE49-F238E27FC236}">
                <a16:creationId xmlns:a16="http://schemas.microsoft.com/office/drawing/2014/main" id="{3A368CE2-40D6-59D4-8F71-05C2A2020A7E}"/>
              </a:ext>
            </a:extLst>
          </p:cNvPr>
          <p:cNvSpPr/>
          <p:nvPr/>
        </p:nvSpPr>
        <p:spPr>
          <a:xfrm rot="5400000">
            <a:off x="7553365" y="3550588"/>
            <a:ext cx="2013692" cy="228570"/>
          </a:xfrm>
          <a:prstGeom prst="trapezoid">
            <a:avLst>
              <a:gd name="adj" fmla="val 76314"/>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latin typeface="游ゴシック" panose="020B0400000000000000" pitchFamily="50" charset="-128"/>
              <a:ea typeface="游ゴシック" panose="020B0400000000000000" pitchFamily="50" charset="-128"/>
            </a:endParaRPr>
          </a:p>
        </p:txBody>
      </p:sp>
      <p:sp>
        <p:nvSpPr>
          <p:cNvPr id="1043" name="Google Shape;1002;p40">
            <a:extLst>
              <a:ext uri="{FF2B5EF4-FFF2-40B4-BE49-F238E27FC236}">
                <a16:creationId xmlns:a16="http://schemas.microsoft.com/office/drawing/2014/main" id="{31C9E70C-AB6D-8E4A-E7AF-562F7A2ADDED}"/>
              </a:ext>
            </a:extLst>
          </p:cNvPr>
          <p:cNvSpPr txBox="1"/>
          <p:nvPr/>
        </p:nvSpPr>
        <p:spPr>
          <a:xfrm>
            <a:off x="7463401" y="3802103"/>
            <a:ext cx="508951"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接続</a:t>
            </a:r>
            <a:endParaRPr lang="en-US" altLang="ja-JP"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endParaRPr>
          </a:p>
          <a:p>
            <a:pPr marL="0" marR="0" lvl="0" indent="0" algn="ctr" rtl="0">
              <a:spcBef>
                <a:spcPts val="0"/>
              </a:spcBef>
              <a:spcAft>
                <a:spcPts val="0"/>
              </a:spcAft>
              <a:buNone/>
            </a:pPr>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許可</a:t>
            </a:r>
            <a:endParaRPr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endParaRPr>
          </a:p>
        </p:txBody>
      </p:sp>
      <p:pic>
        <p:nvPicPr>
          <p:cNvPr id="1045" name="Picture 10" descr="Currency, business, certification, certificate, finance">
            <a:extLst>
              <a:ext uri="{FF2B5EF4-FFF2-40B4-BE49-F238E27FC236}">
                <a16:creationId xmlns:a16="http://schemas.microsoft.com/office/drawing/2014/main" id="{C53B28A6-FE29-892F-D3D9-1E5AD3B153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7299" y="3863228"/>
            <a:ext cx="286357" cy="29775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10" descr="Currency, business, certification, certificate, finance">
            <a:extLst>
              <a:ext uri="{FF2B5EF4-FFF2-40B4-BE49-F238E27FC236}">
                <a16:creationId xmlns:a16="http://schemas.microsoft.com/office/drawing/2014/main" id="{FF07BF92-27CD-8947-F2EC-92E1F2A1ADF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28336" y="3893059"/>
            <a:ext cx="286357" cy="297757"/>
          </a:xfrm>
          <a:prstGeom prst="rect">
            <a:avLst/>
          </a:prstGeom>
          <a:noFill/>
          <a:extLst>
            <a:ext uri="{909E8E84-426E-40DD-AFC4-6F175D3DCCD1}">
              <a14:hiddenFill xmlns:a14="http://schemas.microsoft.com/office/drawing/2010/main">
                <a:solidFill>
                  <a:srgbClr val="FFFFFF"/>
                </a:solidFill>
              </a14:hiddenFill>
            </a:ext>
          </a:extLst>
        </p:spPr>
      </p:pic>
      <p:sp>
        <p:nvSpPr>
          <p:cNvPr id="1047" name="Google Shape;1002;p40">
            <a:extLst>
              <a:ext uri="{FF2B5EF4-FFF2-40B4-BE49-F238E27FC236}">
                <a16:creationId xmlns:a16="http://schemas.microsoft.com/office/drawing/2014/main" id="{9E29509F-B6FA-2583-65F4-9FDF725DD41E}"/>
              </a:ext>
            </a:extLst>
          </p:cNvPr>
          <p:cNvSpPr txBox="1"/>
          <p:nvPr/>
        </p:nvSpPr>
        <p:spPr>
          <a:xfrm>
            <a:off x="7646013" y="2867525"/>
            <a:ext cx="557444"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dk1"/>
                </a:solidFill>
                <a:latin typeface="游ゴシック" panose="020B0400000000000000" pitchFamily="50" charset="-128"/>
                <a:ea typeface="游ゴシック" panose="020B0400000000000000" pitchFamily="50" charset="-128"/>
                <a:cs typeface="Arial"/>
                <a:sym typeface="Arial"/>
              </a:rPr>
              <a:t>社内</a:t>
            </a:r>
            <a:endParaRPr sz="12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cxnSp>
        <p:nvCxnSpPr>
          <p:cNvPr id="1049" name="コネクタ: カギ線 1048">
            <a:extLst>
              <a:ext uri="{FF2B5EF4-FFF2-40B4-BE49-F238E27FC236}">
                <a16:creationId xmlns:a16="http://schemas.microsoft.com/office/drawing/2014/main" id="{9887B086-7EF8-A731-9F90-E056431FBB18}"/>
              </a:ext>
            </a:extLst>
          </p:cNvPr>
          <p:cNvCxnSpPr>
            <a:cxnSpLocks/>
          </p:cNvCxnSpPr>
          <p:nvPr/>
        </p:nvCxnSpPr>
        <p:spPr>
          <a:xfrm rot="10800000">
            <a:off x="5083211" y="4046487"/>
            <a:ext cx="899024" cy="286668"/>
          </a:xfrm>
          <a:prstGeom prst="bentConnector2">
            <a:avLst/>
          </a:prstGeom>
          <a:ln w="53975">
            <a:tailEnd type="triangle"/>
          </a:ln>
          <a:effectLst/>
        </p:spPr>
        <p:style>
          <a:lnRef idx="2">
            <a:schemeClr val="accent1"/>
          </a:lnRef>
          <a:fillRef idx="0">
            <a:schemeClr val="accent1"/>
          </a:fillRef>
          <a:effectRef idx="1">
            <a:schemeClr val="accent1"/>
          </a:effectRef>
          <a:fontRef idx="minor">
            <a:schemeClr val="tx1"/>
          </a:fontRef>
        </p:style>
      </p:cxnSp>
      <p:sp>
        <p:nvSpPr>
          <p:cNvPr id="1052" name="テキスト ボックス 1051">
            <a:extLst>
              <a:ext uri="{FF2B5EF4-FFF2-40B4-BE49-F238E27FC236}">
                <a16:creationId xmlns:a16="http://schemas.microsoft.com/office/drawing/2014/main" id="{058068FA-E328-FE60-27B5-936489B63BC9}"/>
              </a:ext>
            </a:extLst>
          </p:cNvPr>
          <p:cNvSpPr txBox="1"/>
          <p:nvPr/>
        </p:nvSpPr>
        <p:spPr>
          <a:xfrm>
            <a:off x="5421633" y="3282250"/>
            <a:ext cx="585533" cy="253916"/>
          </a:xfrm>
          <a:prstGeom prst="rect">
            <a:avLst/>
          </a:prstGeom>
          <a:noFill/>
        </p:spPr>
        <p:txBody>
          <a:bodyPr wrap="square">
            <a:spAutoFit/>
          </a:bodyPr>
          <a:lstStyle/>
          <a:p>
            <a:pPr marL="0" marR="0" lvl="0" indent="0" algn="ctr" rtl="0">
              <a:spcBef>
                <a:spcPts val="0"/>
              </a:spcBef>
              <a:spcAft>
                <a:spcPts val="0"/>
              </a:spcAft>
              <a:buNone/>
            </a:pPr>
            <a:r>
              <a:rPr lang="en-US" altLang="ja-JP" sz="1050" b="1" dirty="0">
                <a:solidFill>
                  <a:schemeClr val="dk1"/>
                </a:solidFill>
                <a:latin typeface="游ゴシック" panose="020B0400000000000000" pitchFamily="50" charset="-128"/>
                <a:ea typeface="游ゴシック" panose="020B0400000000000000" pitchFamily="50" charset="-128"/>
                <a:cs typeface="Arial"/>
                <a:sym typeface="Arial"/>
              </a:rPr>
              <a:t>UTM</a:t>
            </a:r>
            <a:endParaRPr lang="ja-JP" altLang="en-US" sz="105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053" name="テキスト ボックス 1052">
            <a:extLst>
              <a:ext uri="{FF2B5EF4-FFF2-40B4-BE49-F238E27FC236}">
                <a16:creationId xmlns:a16="http://schemas.microsoft.com/office/drawing/2014/main" id="{9168800E-62EC-38DF-5214-5A798711F872}"/>
              </a:ext>
            </a:extLst>
          </p:cNvPr>
          <p:cNvSpPr txBox="1"/>
          <p:nvPr/>
        </p:nvSpPr>
        <p:spPr>
          <a:xfrm>
            <a:off x="5147880" y="3759923"/>
            <a:ext cx="939919" cy="307777"/>
          </a:xfrm>
          <a:prstGeom prst="rect">
            <a:avLst/>
          </a:prstGeom>
          <a:noFill/>
        </p:spPr>
        <p:txBody>
          <a:bodyPr wrap="square">
            <a:spAutoFit/>
          </a:bodyPr>
          <a:lstStyle/>
          <a:p>
            <a:pPr marL="0" marR="0" lvl="0" indent="0" algn="ctr" rtl="0">
              <a:spcBef>
                <a:spcPts val="0"/>
              </a:spcBef>
              <a:spcAft>
                <a:spcPts val="0"/>
              </a:spcAft>
              <a:buNone/>
            </a:pPr>
            <a:r>
              <a:rPr lang="ja-JP" altLang="en-US" sz="700" b="1" dirty="0">
                <a:solidFill>
                  <a:schemeClr val="dk1"/>
                </a:solidFill>
                <a:latin typeface="游ゴシック" panose="020B0400000000000000" pitchFamily="50" charset="-128"/>
                <a:ea typeface="游ゴシック" panose="020B0400000000000000" pitchFamily="50" charset="-128"/>
                <a:cs typeface="Arial"/>
                <a:sym typeface="Arial"/>
              </a:rPr>
              <a:t>無線</a:t>
            </a:r>
            <a:r>
              <a:rPr lang="en-US" altLang="ja-JP" sz="700" b="1" dirty="0">
                <a:solidFill>
                  <a:schemeClr val="dk1"/>
                </a:solidFill>
                <a:latin typeface="游ゴシック" panose="020B0400000000000000" pitchFamily="50" charset="-128"/>
                <a:ea typeface="游ゴシック" panose="020B0400000000000000" pitchFamily="50" charset="-128"/>
                <a:cs typeface="Arial"/>
                <a:sym typeface="Arial"/>
              </a:rPr>
              <a:t>LAN</a:t>
            </a:r>
          </a:p>
          <a:p>
            <a:pPr marL="0" marR="0" lvl="0" indent="0" algn="ctr" rtl="0">
              <a:spcBef>
                <a:spcPts val="0"/>
              </a:spcBef>
              <a:spcAft>
                <a:spcPts val="0"/>
              </a:spcAft>
              <a:buNone/>
            </a:pPr>
            <a:r>
              <a:rPr lang="ja-JP" altLang="en-US" sz="700" b="1" dirty="0">
                <a:solidFill>
                  <a:schemeClr val="dk1"/>
                </a:solidFill>
                <a:latin typeface="游ゴシック" panose="020B0400000000000000" pitchFamily="50" charset="-128"/>
                <a:ea typeface="游ゴシック" panose="020B0400000000000000" pitchFamily="50" charset="-128"/>
                <a:cs typeface="Arial"/>
                <a:sym typeface="Arial"/>
              </a:rPr>
              <a:t>アクセスポイント</a:t>
            </a:r>
          </a:p>
        </p:txBody>
      </p:sp>
      <p:cxnSp>
        <p:nvCxnSpPr>
          <p:cNvPr id="1064" name="直線矢印コネクタ 1063">
            <a:extLst>
              <a:ext uri="{FF2B5EF4-FFF2-40B4-BE49-F238E27FC236}">
                <a16:creationId xmlns:a16="http://schemas.microsoft.com/office/drawing/2014/main" id="{B4B51BA7-C747-B5FF-98AA-D2F92CB4976C}"/>
              </a:ext>
            </a:extLst>
          </p:cNvPr>
          <p:cNvCxnSpPr>
            <a:cxnSpLocks/>
          </p:cNvCxnSpPr>
          <p:nvPr/>
        </p:nvCxnSpPr>
        <p:spPr>
          <a:xfrm>
            <a:off x="2915105" y="3417109"/>
            <a:ext cx="2025508" cy="26127"/>
          </a:xfrm>
          <a:prstGeom prst="straightConnector1">
            <a:avLst/>
          </a:prstGeom>
          <a:ln w="53975">
            <a:tailEnd type="triangle"/>
          </a:ln>
          <a:effectLst/>
        </p:spPr>
        <p:style>
          <a:lnRef idx="2">
            <a:schemeClr val="accent1"/>
          </a:lnRef>
          <a:fillRef idx="0">
            <a:schemeClr val="accent1"/>
          </a:fillRef>
          <a:effectRef idx="1">
            <a:schemeClr val="accent1"/>
          </a:effectRef>
          <a:fontRef idx="minor">
            <a:schemeClr val="tx1"/>
          </a:fontRef>
        </p:style>
      </p:cxnSp>
      <p:sp>
        <p:nvSpPr>
          <p:cNvPr id="1066" name="テキスト ボックス 1065">
            <a:extLst>
              <a:ext uri="{FF2B5EF4-FFF2-40B4-BE49-F238E27FC236}">
                <a16:creationId xmlns:a16="http://schemas.microsoft.com/office/drawing/2014/main" id="{AA97C3EB-CA32-302B-4ED0-7A536A06C33B}"/>
              </a:ext>
            </a:extLst>
          </p:cNvPr>
          <p:cNvSpPr txBox="1"/>
          <p:nvPr/>
        </p:nvSpPr>
        <p:spPr>
          <a:xfrm>
            <a:off x="4621577" y="3178416"/>
            <a:ext cx="638073" cy="230832"/>
          </a:xfrm>
          <a:prstGeom prst="rect">
            <a:avLst/>
          </a:prstGeom>
          <a:noFill/>
        </p:spPr>
        <p:txBody>
          <a:bodyPr wrap="square">
            <a:spAutoFit/>
          </a:bodyPr>
          <a:lstStyle/>
          <a:p>
            <a:pPr marL="0" marR="0" lvl="0" indent="0" algn="ctr" rtl="0">
              <a:spcBef>
                <a:spcPts val="0"/>
              </a:spcBef>
              <a:spcAft>
                <a:spcPts val="0"/>
              </a:spcAft>
              <a:buNone/>
            </a:pPr>
            <a:r>
              <a:rPr lang="ja-JP" altLang="en-US" sz="900" b="1" dirty="0">
                <a:solidFill>
                  <a:srgbClr val="FF0000"/>
                </a:solidFill>
                <a:latin typeface="游ゴシック" panose="020B0400000000000000" pitchFamily="50" charset="-128"/>
                <a:ea typeface="游ゴシック" panose="020B0400000000000000" pitchFamily="50" charset="-128"/>
                <a:cs typeface="Arial"/>
                <a:sym typeface="Arial"/>
              </a:rPr>
              <a:t>固定</a:t>
            </a:r>
            <a:r>
              <a:rPr lang="en-US" altLang="ja-JP" sz="900" b="1" dirty="0">
                <a:solidFill>
                  <a:srgbClr val="FF0000"/>
                </a:solidFill>
                <a:latin typeface="游ゴシック" panose="020B0400000000000000" pitchFamily="50" charset="-128"/>
                <a:ea typeface="游ゴシック" panose="020B0400000000000000" pitchFamily="50" charset="-128"/>
                <a:cs typeface="Arial"/>
                <a:sym typeface="Arial"/>
              </a:rPr>
              <a:t>IP</a:t>
            </a:r>
            <a:endParaRPr lang="ja-JP" altLang="en-US" sz="900" b="1" dirty="0">
              <a:solidFill>
                <a:srgbClr val="FF0000"/>
              </a:solidFill>
              <a:latin typeface="游ゴシック" panose="020B0400000000000000" pitchFamily="50" charset="-128"/>
              <a:ea typeface="游ゴシック" panose="020B0400000000000000" pitchFamily="50" charset="-128"/>
              <a:cs typeface="Arial"/>
              <a:sym typeface="Arial"/>
            </a:endParaRPr>
          </a:p>
        </p:txBody>
      </p:sp>
      <p:cxnSp>
        <p:nvCxnSpPr>
          <p:cNvPr id="1079" name="コネクタ: カギ線 1078">
            <a:extLst>
              <a:ext uri="{FF2B5EF4-FFF2-40B4-BE49-F238E27FC236}">
                <a16:creationId xmlns:a16="http://schemas.microsoft.com/office/drawing/2014/main" id="{601FC5C5-86B1-918B-0C0F-94FE154B3E65}"/>
              </a:ext>
            </a:extLst>
          </p:cNvPr>
          <p:cNvCxnSpPr>
            <a:cxnSpLocks/>
          </p:cNvCxnSpPr>
          <p:nvPr/>
        </p:nvCxnSpPr>
        <p:spPr>
          <a:xfrm flipV="1">
            <a:off x="3167368" y="3650499"/>
            <a:ext cx="1721475" cy="384030"/>
          </a:xfrm>
          <a:prstGeom prst="bentConnector3">
            <a:avLst>
              <a:gd name="adj1" fmla="val 1608"/>
            </a:avLst>
          </a:prstGeom>
          <a:ln w="25400">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1092" name="Picture 12" descr="delete, fail, stop ">
            <a:extLst>
              <a:ext uri="{FF2B5EF4-FFF2-40B4-BE49-F238E27FC236}">
                <a16:creationId xmlns:a16="http://schemas.microsoft.com/office/drawing/2014/main" id="{F21F67C6-D3B0-DB00-5C05-66E972FE880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37358" y="3754868"/>
            <a:ext cx="311515" cy="298002"/>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12" descr="delete, fail, stop ">
            <a:extLst>
              <a:ext uri="{FF2B5EF4-FFF2-40B4-BE49-F238E27FC236}">
                <a16:creationId xmlns:a16="http://schemas.microsoft.com/office/drawing/2014/main" id="{131B8810-5CAF-9202-1D95-6EF483142AB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9468" y="3529574"/>
            <a:ext cx="311515" cy="298002"/>
          </a:xfrm>
          <a:prstGeom prst="rect">
            <a:avLst/>
          </a:prstGeom>
          <a:noFill/>
          <a:extLst>
            <a:ext uri="{909E8E84-426E-40DD-AFC4-6F175D3DCCD1}">
              <a14:hiddenFill xmlns:a14="http://schemas.microsoft.com/office/drawing/2010/main">
                <a:solidFill>
                  <a:srgbClr val="FFFFFF"/>
                </a:solidFill>
              </a14:hiddenFill>
            </a:ext>
          </a:extLst>
        </p:spPr>
      </p:pic>
      <p:sp>
        <p:nvSpPr>
          <p:cNvPr id="1095" name="吹き出し: 折線 (枠なし) 1094">
            <a:extLst>
              <a:ext uri="{FF2B5EF4-FFF2-40B4-BE49-F238E27FC236}">
                <a16:creationId xmlns:a16="http://schemas.microsoft.com/office/drawing/2014/main" id="{5D8C4FB9-8B1D-BBEC-5B19-A9D423A913D2}"/>
              </a:ext>
            </a:extLst>
          </p:cNvPr>
          <p:cNvSpPr/>
          <p:nvPr/>
        </p:nvSpPr>
        <p:spPr>
          <a:xfrm>
            <a:off x="7047927" y="3483156"/>
            <a:ext cx="1581971" cy="103281"/>
          </a:xfrm>
          <a:prstGeom prst="callout2">
            <a:avLst>
              <a:gd name="adj1" fmla="val 108773"/>
              <a:gd name="adj2" fmla="val 66410"/>
              <a:gd name="adj3" fmla="val 110464"/>
              <a:gd name="adj4" fmla="val -13836"/>
              <a:gd name="adj5" fmla="val -51401"/>
              <a:gd name="adj6" fmla="val -72713"/>
            </a:avLst>
          </a:prstGeom>
          <a:no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096" name="Google Shape;1002;p40">
            <a:extLst>
              <a:ext uri="{FF2B5EF4-FFF2-40B4-BE49-F238E27FC236}">
                <a16:creationId xmlns:a16="http://schemas.microsoft.com/office/drawing/2014/main" id="{25EFF326-F1C3-3DDB-4859-42E23AD340A4}"/>
              </a:ext>
            </a:extLst>
          </p:cNvPr>
          <p:cNvSpPr txBox="1"/>
          <p:nvPr/>
        </p:nvSpPr>
        <p:spPr>
          <a:xfrm>
            <a:off x="6882527" y="3366997"/>
            <a:ext cx="1427715" cy="2538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050" dirty="0">
                <a:solidFill>
                  <a:schemeClr val="bg1">
                    <a:lumMod val="6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rPr>
              <a:t>社内ネットワーク</a:t>
            </a:r>
            <a:endParaRPr sz="1050" dirty="0">
              <a:solidFill>
                <a:schemeClr val="bg1">
                  <a:lumMod val="65000"/>
                </a:schemeClr>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cs typeface="Arial"/>
              <a:sym typeface="Arial"/>
            </a:endParaRPr>
          </a:p>
        </p:txBody>
      </p:sp>
      <p:sp>
        <p:nvSpPr>
          <p:cNvPr id="1097" name="吹き出し: 折線 (枠なし) 1096">
            <a:extLst>
              <a:ext uri="{FF2B5EF4-FFF2-40B4-BE49-F238E27FC236}">
                <a16:creationId xmlns:a16="http://schemas.microsoft.com/office/drawing/2014/main" id="{FD584FBD-B7FA-0162-9001-633D64046917}"/>
              </a:ext>
            </a:extLst>
          </p:cNvPr>
          <p:cNvSpPr/>
          <p:nvPr/>
        </p:nvSpPr>
        <p:spPr>
          <a:xfrm flipH="1" flipV="1">
            <a:off x="352490" y="2068175"/>
            <a:ext cx="1323073" cy="359033"/>
          </a:xfrm>
          <a:prstGeom prst="callout2">
            <a:avLst>
              <a:gd name="adj1" fmla="val 108773"/>
              <a:gd name="adj2" fmla="val 66410"/>
              <a:gd name="adj3" fmla="val 110464"/>
              <a:gd name="adj4" fmla="val -13836"/>
              <a:gd name="adj5" fmla="val 72708"/>
              <a:gd name="adj6" fmla="val -23967"/>
            </a:avLst>
          </a:prstGeom>
          <a:no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112" name="グループ化 1111">
            <a:extLst>
              <a:ext uri="{FF2B5EF4-FFF2-40B4-BE49-F238E27FC236}">
                <a16:creationId xmlns:a16="http://schemas.microsoft.com/office/drawing/2014/main" id="{4F362D92-EC1D-A116-ABFC-AEFE88BEBB42}"/>
              </a:ext>
            </a:extLst>
          </p:cNvPr>
          <p:cNvGrpSpPr/>
          <p:nvPr/>
        </p:nvGrpSpPr>
        <p:grpSpPr>
          <a:xfrm>
            <a:off x="4292726" y="1528740"/>
            <a:ext cx="2799961" cy="1308773"/>
            <a:chOff x="3701141" y="881982"/>
            <a:chExt cx="3207660" cy="1583511"/>
          </a:xfrm>
        </p:grpSpPr>
        <p:sp>
          <p:nvSpPr>
            <p:cNvPr id="1109" name="雲 1108">
              <a:extLst>
                <a:ext uri="{FF2B5EF4-FFF2-40B4-BE49-F238E27FC236}">
                  <a16:creationId xmlns:a16="http://schemas.microsoft.com/office/drawing/2014/main" id="{7A7512D5-CF5C-AB64-4362-F6CD3E56FB66}"/>
                </a:ext>
              </a:extLst>
            </p:cNvPr>
            <p:cNvSpPr/>
            <p:nvPr/>
          </p:nvSpPr>
          <p:spPr>
            <a:xfrm>
              <a:off x="3701141" y="881982"/>
              <a:ext cx="3207660" cy="1583511"/>
            </a:xfrm>
            <a:prstGeom prst="cloud">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grpSp>
          <p:nvGrpSpPr>
            <p:cNvPr id="1098" name="グループ化 1097">
              <a:extLst>
                <a:ext uri="{FF2B5EF4-FFF2-40B4-BE49-F238E27FC236}">
                  <a16:creationId xmlns:a16="http://schemas.microsoft.com/office/drawing/2014/main" id="{8BC53508-9221-5BD8-D1C7-35EAD53C94AC}"/>
                </a:ext>
              </a:extLst>
            </p:cNvPr>
            <p:cNvGrpSpPr/>
            <p:nvPr/>
          </p:nvGrpSpPr>
          <p:grpSpPr>
            <a:xfrm>
              <a:off x="5563952" y="1173526"/>
              <a:ext cx="823952" cy="695782"/>
              <a:chOff x="6699900" y="3319739"/>
              <a:chExt cx="1406761" cy="1050309"/>
            </a:xfrm>
          </p:grpSpPr>
          <p:pic>
            <p:nvPicPr>
              <p:cNvPr id="1101" name="図 1100">
                <a:extLst>
                  <a:ext uri="{FF2B5EF4-FFF2-40B4-BE49-F238E27FC236}">
                    <a16:creationId xmlns:a16="http://schemas.microsoft.com/office/drawing/2014/main" id="{EE6B6F48-1CED-0150-EC9B-86B48F934F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699900" y="3319739"/>
                <a:ext cx="843690" cy="1050309"/>
              </a:xfrm>
              <a:prstGeom prst="rect">
                <a:avLst/>
              </a:prstGeom>
              <a:noFill/>
            </p:spPr>
          </p:pic>
          <p:pic>
            <p:nvPicPr>
              <p:cNvPr id="1102" name="Picture 2" descr="Headset, operator, person, support, mic">
                <a:extLst>
                  <a:ext uri="{FF2B5EF4-FFF2-40B4-BE49-F238E27FC236}">
                    <a16:creationId xmlns:a16="http://schemas.microsoft.com/office/drawing/2014/main" id="{9CCE0FB0-2F08-C40A-6D70-BDE50768E4D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7146719" y="3442512"/>
                <a:ext cx="959942" cy="889585"/>
              </a:xfrm>
              <a:prstGeom prst="rect">
                <a:avLst/>
              </a:prstGeom>
              <a:noFill/>
              <a:extLst>
                <a:ext uri="{909E8E84-426E-40DD-AFC4-6F175D3DCCD1}">
                  <a14:hiddenFill xmlns:a14="http://schemas.microsoft.com/office/drawing/2010/main">
                    <a:solidFill>
                      <a:srgbClr val="FFFFFF"/>
                    </a:solidFill>
                  </a14:hiddenFill>
                </a:ext>
              </a:extLst>
            </p:spPr>
          </p:pic>
        </p:grpSp>
        <p:pic>
          <p:nvPicPr>
            <p:cNvPr id="1106" name="Picture 4" descr="University Vector SVG Icon (21) - SVG Repo">
              <a:extLst>
                <a:ext uri="{FF2B5EF4-FFF2-40B4-BE49-F238E27FC236}">
                  <a16:creationId xmlns:a16="http://schemas.microsoft.com/office/drawing/2014/main" id="{B4F28928-C1B1-2288-949E-C4C3FF17851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2667" b="96889" l="5778" r="96000">
                          <a14:foregroundMark x1="37778" y1="34222" x2="50222" y2="32889"/>
                          <a14:foregroundMark x1="25778" y1="45333" x2="40444" y2="45333"/>
                          <a14:foregroundMark x1="92889" y1="47111" x2="92889" y2="47111"/>
                          <a14:foregroundMark x1="5778" y1="48000" x2="5778" y2="48000"/>
                          <a14:foregroundMark x1="41333" y1="7111" x2="41333" y2="7111"/>
                          <a14:foregroundMark x1="52444" y1="49333" x2="54222" y2="68444"/>
                          <a14:foregroundMark x1="59111" y1="51556" x2="58667" y2="70222"/>
                          <a14:foregroundMark x1="46667" y1="36000" x2="58222" y2="37778"/>
                          <a14:foregroundMark x1="56444" y1="32444" x2="56444" y2="32444"/>
                          <a14:foregroundMark x1="59111" y1="45778" x2="59111" y2="45778"/>
                          <a14:foregroundMark x1="70667" y1="44444" x2="16000" y2="44444"/>
                          <a14:foregroundMark x1="28889" y1="48444" x2="27111" y2="89333"/>
                          <a14:foregroundMark x1="45778" y1="48444" x2="41778" y2="88444"/>
                          <a14:foregroundMark x1="76444" y1="45778" x2="71556" y2="89778"/>
                          <a14:foregroundMark x1="21778" y1="96000" x2="73333" y2="96444"/>
                          <a14:foregroundMark x1="43111" y1="2667" x2="50667" y2="2667"/>
                          <a14:foregroundMark x1="67556" y1="52000" x2="69778" y2="84444"/>
                          <a14:foregroundMark x1="51556" y1="68889" x2="51556" y2="90222"/>
                          <a14:foregroundMark x1="36000" y1="48444" x2="38222" y2="81333"/>
                          <a14:foregroundMark x1="38222" y1="81333" x2="36000" y2="91556"/>
                          <a14:foregroundMark x1="75111" y1="96889" x2="84889" y2="96889"/>
                          <a14:foregroundMark x1="96000" y1="45333" x2="96000" y2="45333"/>
                          <a14:foregroundMark x1="80444" y1="46222" x2="88000" y2="45778"/>
                        </a14:backgroundRemoval>
                      </a14:imgEffect>
                    </a14:imgLayer>
                  </a14:imgProps>
                </a:ext>
                <a:ext uri="{28A0092B-C50C-407E-A947-70E740481C1C}">
                  <a14:useLocalDpi xmlns:a14="http://schemas.microsoft.com/office/drawing/2010/main" val="0"/>
                </a:ext>
              </a:extLst>
            </a:blip>
            <a:srcRect/>
            <a:stretch>
              <a:fillRect/>
            </a:stretch>
          </p:blipFill>
          <p:spPr bwMode="auto">
            <a:xfrm>
              <a:off x="4426231" y="1221748"/>
              <a:ext cx="527528" cy="481388"/>
            </a:xfrm>
            <a:prstGeom prst="rect">
              <a:avLst/>
            </a:prstGeom>
            <a:noFill/>
            <a:extLst>
              <a:ext uri="{909E8E84-426E-40DD-AFC4-6F175D3DCCD1}">
                <a14:hiddenFill xmlns:a14="http://schemas.microsoft.com/office/drawing/2010/main">
                  <a:solidFill>
                    <a:srgbClr val="FFFFFF"/>
                  </a:solidFill>
                </a14:hiddenFill>
              </a:ext>
            </a:extLst>
          </p:spPr>
        </p:pic>
        <p:sp>
          <p:nvSpPr>
            <p:cNvPr id="1107" name="テキスト ボックス 1106">
              <a:extLst>
                <a:ext uri="{FF2B5EF4-FFF2-40B4-BE49-F238E27FC236}">
                  <a16:creationId xmlns:a16="http://schemas.microsoft.com/office/drawing/2014/main" id="{15A09707-3325-1CDC-A357-B2F6304B131F}"/>
                </a:ext>
              </a:extLst>
            </p:cNvPr>
            <p:cNvSpPr txBox="1"/>
            <p:nvPr/>
          </p:nvSpPr>
          <p:spPr>
            <a:xfrm>
              <a:off x="3907500" y="1774860"/>
              <a:ext cx="1684845" cy="409623"/>
            </a:xfrm>
            <a:prstGeom prst="rect">
              <a:avLst/>
            </a:prstGeom>
            <a:noFill/>
          </p:spPr>
          <p:txBody>
            <a:bodyPr wrap="square">
              <a:spAutoFit/>
            </a:bodyPr>
            <a:lstStyle/>
            <a:p>
              <a:pPr marL="0" marR="0" lvl="0" indent="0" algn="ctr" rtl="0">
                <a:spcBef>
                  <a:spcPts val="0"/>
                </a:spcBef>
                <a:spcAft>
                  <a:spcPts val="0"/>
                </a:spcAft>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電子証明書</a:t>
              </a:r>
              <a:endParaRPr lang="en-US" altLang="ja-JP" sz="800" b="1"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spcBef>
                  <a:spcPts val="0"/>
                </a:spcBef>
                <a:spcAft>
                  <a:spcPts val="0"/>
                </a:spcAft>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発行・管理システム</a:t>
              </a:r>
            </a:p>
          </p:txBody>
        </p:sp>
        <p:sp>
          <p:nvSpPr>
            <p:cNvPr id="1110" name="テキスト ボックス 1109">
              <a:extLst>
                <a:ext uri="{FF2B5EF4-FFF2-40B4-BE49-F238E27FC236}">
                  <a16:creationId xmlns:a16="http://schemas.microsoft.com/office/drawing/2014/main" id="{B263C9FA-E6D7-C065-D139-1007F7C25A79}"/>
                </a:ext>
              </a:extLst>
            </p:cNvPr>
            <p:cNvSpPr txBox="1"/>
            <p:nvPr/>
          </p:nvSpPr>
          <p:spPr>
            <a:xfrm>
              <a:off x="5214389" y="1898729"/>
              <a:ext cx="1345131" cy="260670"/>
            </a:xfrm>
            <a:prstGeom prst="rect">
              <a:avLst/>
            </a:prstGeom>
            <a:noFill/>
          </p:spPr>
          <p:txBody>
            <a:bodyPr wrap="square">
              <a:spAutoFit/>
            </a:bodyPr>
            <a:lstStyle/>
            <a:p>
              <a:pPr marL="0" marR="0" lvl="0" indent="0" algn="ctr" rtl="0">
                <a:spcBef>
                  <a:spcPts val="0"/>
                </a:spcBef>
                <a:spcAft>
                  <a:spcPts val="0"/>
                </a:spcAft>
                <a:buNone/>
              </a:pPr>
              <a:r>
                <a:rPr lang="ja-JP" altLang="en-US" sz="800" b="1" dirty="0">
                  <a:solidFill>
                    <a:schemeClr val="dk1"/>
                  </a:solidFill>
                  <a:latin typeface="游ゴシック" panose="020B0400000000000000" pitchFamily="50" charset="-128"/>
                  <a:ea typeface="游ゴシック" panose="020B0400000000000000" pitchFamily="50" charset="-128"/>
                  <a:cs typeface="Arial"/>
                  <a:sym typeface="Arial"/>
                </a:rPr>
                <a:t>運用・サポート</a:t>
              </a:r>
            </a:p>
          </p:txBody>
        </p:sp>
      </p:grpSp>
      <p:cxnSp>
        <p:nvCxnSpPr>
          <p:cNvPr id="1114" name="直線矢印コネクタ 1113">
            <a:extLst>
              <a:ext uri="{FF2B5EF4-FFF2-40B4-BE49-F238E27FC236}">
                <a16:creationId xmlns:a16="http://schemas.microsoft.com/office/drawing/2014/main" id="{7D907234-5F6C-0A39-1F75-4B95BFBDF6B2}"/>
              </a:ext>
            </a:extLst>
          </p:cNvPr>
          <p:cNvCxnSpPr>
            <a:cxnSpLocks/>
            <a:stCxn id="4" idx="0"/>
            <a:endCxn id="1107" idx="2"/>
          </p:cNvCxnSpPr>
          <p:nvPr/>
        </p:nvCxnSpPr>
        <p:spPr>
          <a:xfrm flipH="1" flipV="1">
            <a:off x="5208205" y="2605258"/>
            <a:ext cx="2198" cy="842492"/>
          </a:xfrm>
          <a:prstGeom prst="straightConnector1">
            <a:avLst/>
          </a:prstGeom>
          <a:ln w="120650">
            <a:tailEnd type="triangle" w="sm" len="sm"/>
          </a:ln>
          <a:effectLst/>
        </p:spPr>
        <p:style>
          <a:lnRef idx="2">
            <a:schemeClr val="accent1"/>
          </a:lnRef>
          <a:fillRef idx="0">
            <a:schemeClr val="accent1"/>
          </a:fillRef>
          <a:effectRef idx="1">
            <a:schemeClr val="accent1"/>
          </a:effectRef>
          <a:fontRef idx="minor">
            <a:schemeClr val="tx1"/>
          </a:fontRef>
        </p:style>
      </p:cxnSp>
      <p:sp>
        <p:nvSpPr>
          <p:cNvPr id="1119" name="四角形: 角を丸くする 1118">
            <a:extLst>
              <a:ext uri="{FF2B5EF4-FFF2-40B4-BE49-F238E27FC236}">
                <a16:creationId xmlns:a16="http://schemas.microsoft.com/office/drawing/2014/main" id="{66805ECE-3E98-D5F7-3474-11F9AF3543BB}"/>
              </a:ext>
            </a:extLst>
          </p:cNvPr>
          <p:cNvSpPr/>
          <p:nvPr/>
        </p:nvSpPr>
        <p:spPr>
          <a:xfrm>
            <a:off x="4855869" y="2891032"/>
            <a:ext cx="734768" cy="212602"/>
          </a:xfrm>
          <a:prstGeom prst="roundRect">
            <a:avLst/>
          </a:prstGeom>
          <a:solidFill>
            <a:schemeClr val="bg1"/>
          </a:solidFill>
          <a:ln w="47625" cmpd="db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b="1" dirty="0">
                <a:solidFill>
                  <a:srgbClr val="00B0F0"/>
                </a:solidFill>
                <a:latin typeface="游ゴシック" panose="020B0400000000000000" pitchFamily="50" charset="-128"/>
                <a:ea typeface="游ゴシック" panose="020B0400000000000000" pitchFamily="50" charset="-128"/>
              </a:rPr>
              <a:t>認証連携</a:t>
            </a:r>
          </a:p>
        </p:txBody>
      </p:sp>
      <p:pic>
        <p:nvPicPr>
          <p:cNvPr id="1113" name="Picture 10" descr="Currency, business, certification, certificate, finance">
            <a:extLst>
              <a:ext uri="{FF2B5EF4-FFF2-40B4-BE49-F238E27FC236}">
                <a16:creationId xmlns:a16="http://schemas.microsoft.com/office/drawing/2014/main" id="{E07518D8-773E-2652-B238-FFCD8CE138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8778" y="2625748"/>
            <a:ext cx="286357" cy="297757"/>
          </a:xfrm>
          <a:prstGeom prst="rect">
            <a:avLst/>
          </a:prstGeom>
          <a:noFill/>
          <a:extLst>
            <a:ext uri="{909E8E84-426E-40DD-AFC4-6F175D3DCCD1}">
              <a14:hiddenFill xmlns:a14="http://schemas.microsoft.com/office/drawing/2010/main">
                <a:solidFill>
                  <a:srgbClr val="FFFFFF"/>
                </a:solidFill>
              </a14:hiddenFill>
            </a:ext>
          </a:extLst>
        </p:spPr>
      </p:pic>
      <p:sp>
        <p:nvSpPr>
          <p:cNvPr id="1121" name="Google Shape;1002;p40">
            <a:extLst>
              <a:ext uri="{FF2B5EF4-FFF2-40B4-BE49-F238E27FC236}">
                <a16:creationId xmlns:a16="http://schemas.microsoft.com/office/drawing/2014/main" id="{2AEAAA65-4DF3-6EC0-8F08-E3BCB7B74319}"/>
              </a:ext>
            </a:extLst>
          </p:cNvPr>
          <p:cNvSpPr txBox="1"/>
          <p:nvPr/>
        </p:nvSpPr>
        <p:spPr>
          <a:xfrm>
            <a:off x="4372325" y="1551929"/>
            <a:ext cx="2962796"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dk1"/>
                </a:solidFill>
                <a:latin typeface="游ゴシック" panose="020B0400000000000000" pitchFamily="50" charset="-128"/>
                <a:ea typeface="游ゴシック" panose="020B0400000000000000" pitchFamily="50" charset="-128"/>
                <a:cs typeface="Arial"/>
                <a:sym typeface="Arial"/>
              </a:rPr>
              <a:t>クラウド認証サービス（</a:t>
            </a:r>
            <a:r>
              <a:rPr lang="en-US" altLang="ja-JP" sz="1200" b="1" dirty="0" err="1">
                <a:solidFill>
                  <a:schemeClr val="dk1"/>
                </a:solidFill>
                <a:latin typeface="游ゴシック" panose="020B0400000000000000" pitchFamily="50" charset="-128"/>
                <a:ea typeface="游ゴシック" panose="020B0400000000000000" pitchFamily="50" charset="-128"/>
                <a:cs typeface="Arial"/>
                <a:sym typeface="Arial"/>
              </a:rPr>
              <a:t>SingleID</a:t>
            </a:r>
            <a:r>
              <a:rPr lang="ja-JP" altLang="en-US" sz="1200" b="1" dirty="0">
                <a:solidFill>
                  <a:schemeClr val="dk1"/>
                </a:solidFill>
                <a:latin typeface="游ゴシック" panose="020B0400000000000000" pitchFamily="50" charset="-128"/>
                <a:ea typeface="游ゴシック" panose="020B0400000000000000" pitchFamily="50" charset="-128"/>
                <a:cs typeface="Arial"/>
                <a:sym typeface="Arial"/>
              </a:rPr>
              <a:t>）</a:t>
            </a:r>
            <a:endParaRPr sz="12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122" name="Google Shape;1002;p40">
            <a:extLst>
              <a:ext uri="{FF2B5EF4-FFF2-40B4-BE49-F238E27FC236}">
                <a16:creationId xmlns:a16="http://schemas.microsoft.com/office/drawing/2014/main" id="{B7091FF3-D4A9-539C-5276-B762D0B9BE43}"/>
              </a:ext>
            </a:extLst>
          </p:cNvPr>
          <p:cNvSpPr txBox="1"/>
          <p:nvPr/>
        </p:nvSpPr>
        <p:spPr>
          <a:xfrm>
            <a:off x="739339" y="1654535"/>
            <a:ext cx="1354832" cy="3997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証明書の有無で</a:t>
            </a:r>
            <a:endPar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endParaRPr>
          </a:p>
          <a:p>
            <a:pPr marL="0" marR="0" lvl="0" indent="0" algn="ctr" rtl="0">
              <a:spcBef>
                <a:spcPts val="0"/>
              </a:spcBef>
              <a:spcAft>
                <a:spcPts val="0"/>
              </a:spcAft>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アクセス端末を管理</a:t>
            </a:r>
            <a:endParaRPr sz="10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123" name="Google Shape;1002;p40">
            <a:extLst>
              <a:ext uri="{FF2B5EF4-FFF2-40B4-BE49-F238E27FC236}">
                <a16:creationId xmlns:a16="http://schemas.microsoft.com/office/drawing/2014/main" id="{64E20CF1-8387-AEE5-6DCF-9B7340520177}"/>
              </a:ext>
            </a:extLst>
          </p:cNvPr>
          <p:cNvSpPr txBox="1"/>
          <p:nvPr/>
        </p:nvSpPr>
        <p:spPr>
          <a:xfrm>
            <a:off x="2575425" y="1674606"/>
            <a:ext cx="162941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000" b="1" dirty="0">
                <a:solidFill>
                  <a:schemeClr val="dk1"/>
                </a:solidFill>
                <a:latin typeface="游ゴシック" panose="020B0400000000000000" pitchFamily="50" charset="-128"/>
                <a:ea typeface="游ゴシック" panose="020B0400000000000000" pitchFamily="50" charset="-128"/>
                <a:cs typeface="Arial"/>
                <a:sym typeface="Arial"/>
              </a:rPr>
              <a:t>証明書の発行や管理はサポートセンターにて実施</a:t>
            </a:r>
            <a:endParaRPr lang="en-US" altLang="ja-JP" sz="10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124" name="吹き出し: 折線 (枠なし) 1123">
            <a:extLst>
              <a:ext uri="{FF2B5EF4-FFF2-40B4-BE49-F238E27FC236}">
                <a16:creationId xmlns:a16="http://schemas.microsoft.com/office/drawing/2014/main" id="{4BE657A1-2C2B-D642-9398-BE23A779840C}"/>
              </a:ext>
            </a:extLst>
          </p:cNvPr>
          <p:cNvSpPr/>
          <p:nvPr/>
        </p:nvSpPr>
        <p:spPr>
          <a:xfrm flipH="1" flipV="1">
            <a:off x="2653189" y="2098462"/>
            <a:ext cx="1323073" cy="359033"/>
          </a:xfrm>
          <a:prstGeom prst="callout2">
            <a:avLst>
              <a:gd name="adj1" fmla="val 113547"/>
              <a:gd name="adj2" fmla="val 99585"/>
              <a:gd name="adj3" fmla="val 110464"/>
              <a:gd name="adj4" fmla="val -13836"/>
              <a:gd name="adj5" fmla="val 72708"/>
              <a:gd name="adj6" fmla="val -23967"/>
            </a:avLst>
          </a:prstGeom>
          <a:noFill/>
          <a:ln w="1905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1127" name="テキスト ボックス 1126">
            <a:extLst>
              <a:ext uri="{FF2B5EF4-FFF2-40B4-BE49-F238E27FC236}">
                <a16:creationId xmlns:a16="http://schemas.microsoft.com/office/drawing/2014/main" id="{9193788E-3251-D426-9E7D-63EF31669607}"/>
              </a:ext>
            </a:extLst>
          </p:cNvPr>
          <p:cNvSpPr txBox="1"/>
          <p:nvPr/>
        </p:nvSpPr>
        <p:spPr>
          <a:xfrm>
            <a:off x="311700" y="807590"/>
            <a:ext cx="8550229" cy="769441"/>
          </a:xfrm>
          <a:prstGeom prst="rect">
            <a:avLst/>
          </a:prstGeom>
          <a:noFill/>
        </p:spPr>
        <p:txBody>
          <a:bodyPr wrap="square">
            <a:spAutoFit/>
          </a:bodyPr>
          <a:lstStyle/>
          <a:p>
            <a:r>
              <a:rPr lang="ja-JP" altLang="en-US" sz="1100" b="0" i="0" dirty="0">
                <a:solidFill>
                  <a:srgbClr val="333333"/>
                </a:solidFill>
                <a:effectLst/>
                <a:latin typeface="游ゴシック" panose="020B0400000000000000" pitchFamily="50" charset="-128"/>
                <a:ea typeface="游ゴシック" panose="020B0400000000000000" pitchFamily="50" charset="-128"/>
              </a:rPr>
              <a:t>ネットワーク機器や無線アクセスポイントと、クラウドの認証サービスを利用して、安全な無線</a:t>
            </a:r>
            <a:r>
              <a:rPr lang="en-US" altLang="ja-JP" sz="1100" b="0" i="0" dirty="0">
                <a:solidFill>
                  <a:srgbClr val="333333"/>
                </a:solidFill>
                <a:effectLst/>
                <a:latin typeface="游ゴシック" panose="020B0400000000000000" pitchFamily="50" charset="-128"/>
                <a:ea typeface="游ゴシック" panose="020B0400000000000000" pitchFamily="50" charset="-128"/>
              </a:rPr>
              <a:t>LAN/</a:t>
            </a:r>
            <a:r>
              <a:rPr lang="ja-JP" altLang="en-US" sz="1100" b="0" i="0" dirty="0">
                <a:solidFill>
                  <a:srgbClr val="333333"/>
                </a:solidFill>
                <a:effectLst/>
                <a:latin typeface="游ゴシック" panose="020B0400000000000000" pitchFamily="50" charset="-128"/>
                <a:ea typeface="游ゴシック" panose="020B0400000000000000" pitchFamily="50" charset="-128"/>
              </a:rPr>
              <a:t>リモートアクセス環境をご提案するソリューションです。モバイル端末を社内ネットワークにアクセスをさせるためには、接続できる端末をきちんと管理・制限しなければ情報漏えい事故につながりかねません。電子証明書認証を行うことにより、接続端末の管理を確実にし、無線</a:t>
            </a:r>
            <a:r>
              <a:rPr lang="en-US" altLang="ja-JP" sz="1100" b="0" i="0" dirty="0">
                <a:solidFill>
                  <a:srgbClr val="333333"/>
                </a:solidFill>
                <a:effectLst/>
                <a:latin typeface="游ゴシック" panose="020B0400000000000000" pitchFamily="50" charset="-128"/>
                <a:ea typeface="游ゴシック" panose="020B0400000000000000" pitchFamily="50" charset="-128"/>
              </a:rPr>
              <a:t>LAN</a:t>
            </a:r>
            <a:r>
              <a:rPr lang="ja-JP" altLang="en-US" sz="1100" b="0" i="0" dirty="0">
                <a:solidFill>
                  <a:srgbClr val="333333"/>
                </a:solidFill>
                <a:effectLst/>
                <a:latin typeface="游ゴシック" panose="020B0400000000000000" pitchFamily="50" charset="-128"/>
                <a:ea typeface="游ゴシック" panose="020B0400000000000000" pitchFamily="50" charset="-128"/>
              </a:rPr>
              <a:t>やリモートアクセスのセキュリティを高めることができます。</a:t>
            </a:r>
            <a:endParaRPr lang="ja-JP" altLang="en-US" sz="1100" dirty="0">
              <a:latin typeface="游ゴシック" panose="020B0400000000000000" pitchFamily="50" charset="-128"/>
              <a:ea typeface="游ゴシック" panose="020B0400000000000000" pitchFamily="50" charset="-128"/>
            </a:endParaRPr>
          </a:p>
        </p:txBody>
      </p:sp>
      <p:pic>
        <p:nvPicPr>
          <p:cNvPr id="4" name="Picture 2" descr="FortiGate 40F Firewall on sale at Corporate Armor! - Corporate Armor">
            <a:extLst>
              <a:ext uri="{FF2B5EF4-FFF2-40B4-BE49-F238E27FC236}">
                <a16:creationId xmlns:a16="http://schemas.microsoft.com/office/drawing/2014/main" id="{B48B6AD4-0701-BE96-684E-03B42E1E0B5E}"/>
              </a:ext>
            </a:extLst>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10000" b="90000" l="6705" r="92841">
                        <a14:foregroundMark x1="16591" y1="51667" x2="32500" y2="52083"/>
                        <a14:foregroundMark x1="32500" y1="52083" x2="48864" y2="51250"/>
                        <a14:foregroundMark x1="48864" y1="51250" x2="48864" y2="51250"/>
                        <a14:foregroundMark x1="6932" y1="59167" x2="6818" y2="48333"/>
                        <a14:foregroundMark x1="13523" y1="45833" x2="22159" y2="45417"/>
                        <a14:foregroundMark x1="11932" y1="46667" x2="11932" y2="46667"/>
                        <a14:foregroundMark x1="10568" y1="45000" x2="13636" y2="45000"/>
                        <a14:foregroundMark x1="32273" y1="25000" x2="71818" y2="33333"/>
                        <a14:foregroundMark x1="83977" y1="61250" x2="89318" y2="43750"/>
                        <a14:foregroundMark x1="81023" y1="47083" x2="83295" y2="62917"/>
                        <a14:foregroundMark x1="84091" y1="71667" x2="92841" y2="54167"/>
                        <a14:foregroundMark x1="80455" y1="56667" x2="49886" y2="67083"/>
                        <a14:foregroundMark x1="49886" y1="67083" x2="49886" y2="67083"/>
                        <a14:foregroundMark x1="29773" y1="10417" x2="30682" y2="10833"/>
                      </a14:backgroundRemoval>
                    </a14:imgEffect>
                  </a14:imgLayer>
                </a14:imgProps>
              </a:ext>
              <a:ext uri="{28A0092B-C50C-407E-A947-70E740481C1C}">
                <a14:useLocalDpi xmlns:a14="http://schemas.microsoft.com/office/drawing/2010/main" val="0"/>
              </a:ext>
            </a:extLst>
          </a:blip>
          <a:srcRect/>
          <a:stretch>
            <a:fillRect/>
          </a:stretch>
        </p:blipFill>
        <p:spPr bwMode="auto">
          <a:xfrm>
            <a:off x="4777814" y="3447750"/>
            <a:ext cx="865178" cy="3066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Buy Aruba AP-505 R2H28A Online">
            <a:extLst>
              <a:ext uri="{FF2B5EF4-FFF2-40B4-BE49-F238E27FC236}">
                <a16:creationId xmlns:a16="http://schemas.microsoft.com/office/drawing/2014/main" id="{EF06D160-08D3-0C96-0F1E-1DE531CCA56A}"/>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foregroundMark x1="22500" y1="40600" x2="28100" y2="34900"/>
                        <a14:foregroundMark x1="28100" y1="34900" x2="36700" y2="30800"/>
                        <a14:foregroundMark x1="36700" y1="30800" x2="36800" y2="30800"/>
                        <a14:foregroundMark x1="43200" y1="19900" x2="50600" y2="18400"/>
                        <a14:foregroundMark x1="50600" y1="18400" x2="53400" y2="18400"/>
                        <a14:foregroundMark x1="66246" y1="21482" x2="67500" y2="21800"/>
                        <a14:foregroundMark x1="54500" y1="18500" x2="61400" y2="20252"/>
                        <a14:foregroundMark x1="38000" y1="23800" x2="27600" y2="32200"/>
                        <a14:foregroundMark x1="27600" y1="32200" x2="26400" y2="35100"/>
                        <a14:foregroundMark x1="55400" y1="18700" x2="59800" y2="19400"/>
                        <a14:foregroundMark x1="65770" y1="20705" x2="67800" y2="21400"/>
                        <a14:foregroundMark x1="59700" y1="19400" x2="61064" y2="19673"/>
                        <a14:backgroundMark x1="45200" y1="81600" x2="48400" y2="81600"/>
                        <a14:backgroundMark x1="48800" y1="81700" x2="50900" y2="81700"/>
                        <a14:backgroundMark x1="65400" y1="20100" x2="63800" y2="20000"/>
                        <a14:backgroundMark x1="65000" y1="20000" x2="63200" y2="19700"/>
                        <a14:backgroundMark x1="63500" y1="19500" x2="62100" y2="19300"/>
                        <a14:backgroundMark x1="61800" y1="18900" x2="60500" y2="18700"/>
                        <a14:backgroundMark x1="39500" y1="83700" x2="53400" y2="83700"/>
                        <a14:backgroundMark x1="45200" y1="82600" x2="55900" y2="83200"/>
                        <a14:backgroundMark x1="57300" y1="82900" x2="50400" y2="82300"/>
                        <a14:backgroundMark x1="48900" y1="82800" x2="55300" y2="83100"/>
                        <a14:backgroundMark x1="55100" y1="82300" x2="45800" y2="82000"/>
                        <a14:backgroundMark x1="55200" y1="82400" x2="52000" y2="82400"/>
                        <a14:backgroundMark x1="53600" y1="81700" x2="52400" y2="82100"/>
                        <a14:backgroundMark x1="54700" y1="82000" x2="51500" y2="82000"/>
                        <a14:backgroundMark x1="56100" y1="82000" x2="54600" y2="82300"/>
                        <a14:backgroundMark x1="56300" y1="82600" x2="54200" y2="81700"/>
                        <a14:backgroundMark x1="56900" y1="81900" x2="53200" y2="82300"/>
                      </a14:backgroundRemoval>
                    </a14:imgEffect>
                  </a14:imgLayer>
                </a14:imgProps>
              </a:ext>
              <a:ext uri="{28A0092B-C50C-407E-A947-70E740481C1C}">
                <a14:useLocalDpi xmlns:a14="http://schemas.microsoft.com/office/drawing/2010/main" val="0"/>
              </a:ext>
            </a:extLst>
          </a:blip>
          <a:srcRect/>
          <a:stretch>
            <a:fillRect/>
          </a:stretch>
        </p:blipFill>
        <p:spPr bwMode="auto">
          <a:xfrm>
            <a:off x="4805133" y="3634538"/>
            <a:ext cx="526447" cy="52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8254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a:extLst>
              <a:ext uri="{FF2B5EF4-FFF2-40B4-BE49-F238E27FC236}">
                <a16:creationId xmlns:a16="http://schemas.microsoft.com/office/drawing/2014/main" id="{524C50A5-7497-7C38-7678-11E85BA431E8}"/>
              </a:ext>
            </a:extLst>
          </p:cNvPr>
          <p:cNvGrpSpPr/>
          <p:nvPr/>
        </p:nvGrpSpPr>
        <p:grpSpPr>
          <a:xfrm>
            <a:off x="4523923" y="2781143"/>
            <a:ext cx="672745" cy="577871"/>
            <a:chOff x="5677497" y="2900826"/>
            <a:chExt cx="868247" cy="754520"/>
          </a:xfrm>
        </p:grpSpPr>
        <p:pic>
          <p:nvPicPr>
            <p:cNvPr id="33" name="Picture 10" descr="Desktop, pc, server icon - Free download on Iconfinder">
              <a:extLst>
                <a:ext uri="{FF2B5EF4-FFF2-40B4-BE49-F238E27FC236}">
                  <a16:creationId xmlns:a16="http://schemas.microsoft.com/office/drawing/2014/main" id="{4A4C01B6-30FB-656A-54EB-ABF22A2ACB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7497" y="2900826"/>
              <a:ext cx="658055" cy="62950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Desktop, pc, server icon - Free download on Iconfinder">
              <a:extLst>
                <a:ext uri="{FF2B5EF4-FFF2-40B4-BE49-F238E27FC236}">
                  <a16:creationId xmlns:a16="http://schemas.microsoft.com/office/drawing/2014/main" id="{EAAAA308-C681-F661-B3F0-D29EE658ED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7689" y="3025837"/>
              <a:ext cx="658055" cy="629509"/>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タイトル 2">
            <a:extLst>
              <a:ext uri="{FF2B5EF4-FFF2-40B4-BE49-F238E27FC236}">
                <a16:creationId xmlns:a16="http://schemas.microsoft.com/office/drawing/2014/main" id="{99047718-93ED-A547-D0DC-257C481DEA1F}"/>
              </a:ext>
            </a:extLst>
          </p:cNvPr>
          <p:cNvSpPr>
            <a:spLocks noGrp="1"/>
          </p:cNvSpPr>
          <p:nvPr>
            <p:ph type="title"/>
          </p:nvPr>
        </p:nvSpPr>
        <p:spPr/>
        <p:txBody>
          <a:bodyPr/>
          <a:lstStyle/>
          <a:p>
            <a:r>
              <a:rPr kumimoji="1" lang="ja-JP" altLang="en-US"/>
              <a:t>電子証明書とは？</a:t>
            </a:r>
            <a:endParaRPr kumimoji="1" lang="ja-JP" altLang="en-US" dirty="0"/>
          </a:p>
        </p:txBody>
      </p:sp>
      <p:sp>
        <p:nvSpPr>
          <p:cNvPr id="4" name="AutoShape 57">
            <a:extLst>
              <a:ext uri="{FF2B5EF4-FFF2-40B4-BE49-F238E27FC236}">
                <a16:creationId xmlns:a16="http://schemas.microsoft.com/office/drawing/2014/main" id="{6227A1C3-F6B9-240E-2A16-E3C0161080FF}"/>
              </a:ext>
            </a:extLst>
          </p:cNvPr>
          <p:cNvSpPr>
            <a:spLocks noChangeArrowheads="1"/>
          </p:cNvSpPr>
          <p:nvPr/>
        </p:nvSpPr>
        <p:spPr bwMode="auto">
          <a:xfrm>
            <a:off x="1068680" y="1073074"/>
            <a:ext cx="7247039" cy="778602"/>
          </a:xfrm>
          <a:prstGeom prst="roundRect">
            <a:avLst>
              <a:gd name="adj" fmla="val 16667"/>
            </a:avLst>
          </a:prstGeom>
          <a:noFill/>
          <a:ln w="25400">
            <a:noFill/>
            <a:round/>
            <a:headEnd/>
            <a:tailEnd/>
          </a:ln>
          <a:effectLst/>
          <a:scene3d>
            <a:camera prst="orthographicFront"/>
            <a:lightRig rig="threePt" dir="t"/>
          </a:scene3d>
          <a:sp3d>
            <a:bevelT/>
            <a:bevelB/>
          </a:sp3d>
        </p:spPr>
        <p:txBody>
          <a:bodyPr wrap="none" anchor="ctr"/>
          <a:lstStyle/>
          <a:p>
            <a:pPr algn="ctr">
              <a:spcBef>
                <a:spcPts val="600"/>
              </a:spcBef>
            </a:pP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簡単に言うと、オンライン上の通行手形</a:t>
            </a:r>
            <a:endPar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spcBef>
                <a:spcPts val="600"/>
              </a:spcBef>
            </a:pPr>
            <a:r>
              <a:rPr lang="en-US" altLang="ja-JP" sz="1600" dirty="0">
                <a:latin typeface="游ゴシック" panose="020B0400000000000000" pitchFamily="50" charset="-128"/>
                <a:ea typeface="游ゴシック" panose="020B0400000000000000" pitchFamily="50" charset="-128"/>
                <a:cs typeface="メイリオ" panose="020B0604030504040204" pitchFamily="50" charset="-128"/>
              </a:rPr>
              <a:t>ID/</a:t>
            </a:r>
            <a:r>
              <a:rPr lang="ja-JP" altLang="en-US" sz="1600" dirty="0">
                <a:latin typeface="游ゴシック" panose="020B0400000000000000" pitchFamily="50" charset="-128"/>
                <a:ea typeface="游ゴシック" panose="020B0400000000000000" pitchFamily="50" charset="-128"/>
                <a:cs typeface="メイリオ" panose="020B0604030504040204" pitchFamily="50" charset="-128"/>
              </a:rPr>
              <a:t>パスワードが流出しても電子証明書がないと情報資産にアクセスできません</a:t>
            </a:r>
          </a:p>
        </p:txBody>
      </p:sp>
      <p:sp>
        <p:nvSpPr>
          <p:cNvPr id="10" name="AutoShape 57">
            <a:extLst>
              <a:ext uri="{FF2B5EF4-FFF2-40B4-BE49-F238E27FC236}">
                <a16:creationId xmlns:a16="http://schemas.microsoft.com/office/drawing/2014/main" id="{149B9B4B-A12D-D90C-E3FB-A04A4EF8C121}"/>
              </a:ext>
            </a:extLst>
          </p:cNvPr>
          <p:cNvSpPr>
            <a:spLocks noChangeArrowheads="1"/>
          </p:cNvSpPr>
          <p:nvPr/>
        </p:nvSpPr>
        <p:spPr bwMode="auto">
          <a:xfrm>
            <a:off x="1862576" y="3460323"/>
            <a:ext cx="764416" cy="215548"/>
          </a:xfrm>
          <a:prstGeom prst="roundRect">
            <a:avLst>
              <a:gd name="adj" fmla="val 16667"/>
            </a:avLst>
          </a:prstGeom>
          <a:noFill/>
          <a:ln w="25400">
            <a:noFill/>
            <a:round/>
            <a:headEnd/>
            <a:tailEnd/>
          </a:ln>
          <a:effectLst/>
          <a:scene3d>
            <a:camera prst="orthographicFront"/>
            <a:lightRig rig="threePt" dir="t"/>
          </a:scene3d>
          <a:sp3d>
            <a:bevelT/>
            <a:bevelB/>
          </a:sp3d>
        </p:spPr>
        <p:txBody>
          <a:bodyPr wrap="none" anchor="ctr"/>
          <a:lstStyle/>
          <a:p>
            <a:pPr algn="ctr">
              <a:spcBef>
                <a:spcPts val="600"/>
              </a:spcBef>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社員</a:t>
            </a:r>
          </a:p>
        </p:txBody>
      </p:sp>
      <p:sp>
        <p:nvSpPr>
          <p:cNvPr id="12" name="AutoShape 57">
            <a:extLst>
              <a:ext uri="{FF2B5EF4-FFF2-40B4-BE49-F238E27FC236}">
                <a16:creationId xmlns:a16="http://schemas.microsoft.com/office/drawing/2014/main" id="{09E1BCEC-A186-2E92-AD9C-FF8F7ECB0D5A}"/>
              </a:ext>
            </a:extLst>
          </p:cNvPr>
          <p:cNvSpPr>
            <a:spLocks noChangeArrowheads="1"/>
          </p:cNvSpPr>
          <p:nvPr/>
        </p:nvSpPr>
        <p:spPr bwMode="auto">
          <a:xfrm>
            <a:off x="6729634" y="2712752"/>
            <a:ext cx="764416" cy="215548"/>
          </a:xfrm>
          <a:prstGeom prst="roundRect">
            <a:avLst>
              <a:gd name="adj" fmla="val 16667"/>
            </a:avLst>
          </a:prstGeom>
          <a:noFill/>
          <a:ln w="25400">
            <a:noFill/>
            <a:round/>
            <a:headEnd/>
            <a:tailEnd/>
          </a:ln>
          <a:effectLst/>
          <a:scene3d>
            <a:camera prst="orthographicFront"/>
            <a:lightRig rig="threePt" dir="t"/>
          </a:scene3d>
          <a:sp3d>
            <a:bevelT/>
            <a:bevelB/>
          </a:sp3d>
        </p:spPr>
        <p:txBody>
          <a:bodyPr wrap="none" anchor="ctr"/>
          <a:lstStyle/>
          <a:p>
            <a:pPr algn="ctr">
              <a:spcBef>
                <a:spcPts val="600"/>
              </a:spcBef>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悪意のある第三者</a:t>
            </a:r>
          </a:p>
        </p:txBody>
      </p:sp>
      <p:sp>
        <p:nvSpPr>
          <p:cNvPr id="13" name="Oval 39">
            <a:extLst>
              <a:ext uri="{FF2B5EF4-FFF2-40B4-BE49-F238E27FC236}">
                <a16:creationId xmlns:a16="http://schemas.microsoft.com/office/drawing/2014/main" id="{29717755-9DE7-B1E5-BE10-A346F3AD7667}"/>
              </a:ext>
            </a:extLst>
          </p:cNvPr>
          <p:cNvSpPr>
            <a:spLocks noChangeArrowheads="1"/>
          </p:cNvSpPr>
          <p:nvPr/>
        </p:nvSpPr>
        <p:spPr bwMode="auto">
          <a:xfrm>
            <a:off x="1547053" y="3706484"/>
            <a:ext cx="1025433" cy="454042"/>
          </a:xfrm>
          <a:prstGeom prst="ellipse">
            <a:avLst/>
          </a:prstGeom>
          <a:solidFill>
            <a:schemeClr val="accent5">
              <a:lumMod val="20000"/>
              <a:lumOff val="80000"/>
            </a:schemeClr>
          </a:solidFill>
          <a:ln w="12700" algn="ctr">
            <a:noFill/>
            <a:round/>
            <a:headEnd/>
            <a:tailEnd/>
          </a:ln>
          <a:effectLst/>
        </p:spPr>
        <p:txBody>
          <a:bodyPr wrap="none" anchor="ctr"/>
          <a:lstStyle/>
          <a:p>
            <a:pPr algn="ctr">
              <a:defRPr/>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喫茶店</a:t>
            </a:r>
          </a:p>
        </p:txBody>
      </p:sp>
      <p:sp>
        <p:nvSpPr>
          <p:cNvPr id="14" name="Oval 39">
            <a:extLst>
              <a:ext uri="{FF2B5EF4-FFF2-40B4-BE49-F238E27FC236}">
                <a16:creationId xmlns:a16="http://schemas.microsoft.com/office/drawing/2014/main" id="{79B09577-6033-05D6-63F4-FE66671396E8}"/>
              </a:ext>
            </a:extLst>
          </p:cNvPr>
          <p:cNvSpPr>
            <a:spLocks noChangeArrowheads="1"/>
          </p:cNvSpPr>
          <p:nvPr/>
        </p:nvSpPr>
        <p:spPr bwMode="auto">
          <a:xfrm>
            <a:off x="3214188" y="2204565"/>
            <a:ext cx="1025433" cy="454042"/>
          </a:xfrm>
          <a:prstGeom prst="ellipse">
            <a:avLst/>
          </a:prstGeom>
          <a:solidFill>
            <a:schemeClr val="accent5">
              <a:lumMod val="20000"/>
              <a:lumOff val="80000"/>
            </a:schemeClr>
          </a:solidFill>
          <a:ln w="12700" algn="ctr">
            <a:noFill/>
            <a:round/>
            <a:headEnd/>
            <a:tailEnd/>
          </a:ln>
          <a:effectLst/>
        </p:spPr>
        <p:txBody>
          <a:bodyPr wrap="none" anchor="ctr"/>
          <a:lstStyle/>
          <a:p>
            <a:pPr algn="ctr">
              <a:defRPr/>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社内</a:t>
            </a:r>
          </a:p>
        </p:txBody>
      </p:sp>
      <p:sp>
        <p:nvSpPr>
          <p:cNvPr id="15" name="Oval 39">
            <a:extLst>
              <a:ext uri="{FF2B5EF4-FFF2-40B4-BE49-F238E27FC236}">
                <a16:creationId xmlns:a16="http://schemas.microsoft.com/office/drawing/2014/main" id="{7F27EDD8-A927-9237-5BCB-5AAF084310B0}"/>
              </a:ext>
            </a:extLst>
          </p:cNvPr>
          <p:cNvSpPr>
            <a:spLocks noChangeArrowheads="1"/>
          </p:cNvSpPr>
          <p:nvPr/>
        </p:nvSpPr>
        <p:spPr bwMode="auto">
          <a:xfrm>
            <a:off x="3206067" y="3706484"/>
            <a:ext cx="1025433" cy="454042"/>
          </a:xfrm>
          <a:prstGeom prst="ellipse">
            <a:avLst/>
          </a:prstGeom>
          <a:solidFill>
            <a:schemeClr val="accent5">
              <a:lumMod val="20000"/>
              <a:lumOff val="80000"/>
            </a:schemeClr>
          </a:solidFill>
          <a:ln w="12700" algn="ctr">
            <a:noFill/>
            <a:round/>
            <a:headEnd/>
            <a:tailEnd/>
          </a:ln>
          <a:effectLst/>
        </p:spPr>
        <p:txBody>
          <a:bodyPr wrap="none" anchor="ctr"/>
          <a:lstStyle/>
          <a:p>
            <a:pPr algn="ctr">
              <a:defRPr/>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自宅</a:t>
            </a:r>
          </a:p>
        </p:txBody>
      </p:sp>
      <p:sp>
        <p:nvSpPr>
          <p:cNvPr id="16" name="Oval 39">
            <a:extLst>
              <a:ext uri="{FF2B5EF4-FFF2-40B4-BE49-F238E27FC236}">
                <a16:creationId xmlns:a16="http://schemas.microsoft.com/office/drawing/2014/main" id="{D8016AC5-F446-4DFB-1657-D74969D67468}"/>
              </a:ext>
            </a:extLst>
          </p:cNvPr>
          <p:cNvSpPr>
            <a:spLocks noChangeArrowheads="1"/>
          </p:cNvSpPr>
          <p:nvPr/>
        </p:nvSpPr>
        <p:spPr bwMode="auto">
          <a:xfrm>
            <a:off x="1492921" y="2204565"/>
            <a:ext cx="1025433" cy="454042"/>
          </a:xfrm>
          <a:prstGeom prst="ellipse">
            <a:avLst/>
          </a:prstGeom>
          <a:solidFill>
            <a:schemeClr val="accent5">
              <a:lumMod val="20000"/>
              <a:lumOff val="80000"/>
            </a:schemeClr>
          </a:solidFill>
          <a:ln w="12700" algn="ctr">
            <a:noFill/>
            <a:round/>
            <a:headEnd/>
            <a:tailEnd/>
          </a:ln>
          <a:effectLst/>
        </p:spPr>
        <p:txBody>
          <a:bodyPr wrap="none" anchor="ctr"/>
          <a:lstStyle/>
          <a:p>
            <a:pPr algn="ctr">
              <a:defRPr/>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外出先</a:t>
            </a:r>
          </a:p>
        </p:txBody>
      </p:sp>
      <p:cxnSp>
        <p:nvCxnSpPr>
          <p:cNvPr id="18" name="直線矢印コネクタ 17">
            <a:extLst>
              <a:ext uri="{FF2B5EF4-FFF2-40B4-BE49-F238E27FC236}">
                <a16:creationId xmlns:a16="http://schemas.microsoft.com/office/drawing/2014/main" id="{6F3B3B9E-981E-8DA8-CD4E-00385196A647}"/>
              </a:ext>
            </a:extLst>
          </p:cNvPr>
          <p:cNvCxnSpPr/>
          <p:nvPr/>
        </p:nvCxnSpPr>
        <p:spPr>
          <a:xfrm>
            <a:off x="3266982" y="3080891"/>
            <a:ext cx="1279803" cy="0"/>
          </a:xfrm>
          <a:prstGeom prst="straightConnector1">
            <a:avLst/>
          </a:prstGeom>
          <a:ln w="31750">
            <a:solidFill>
              <a:schemeClr val="bg1">
                <a:lumMod val="65000"/>
              </a:schemeClr>
            </a:solidFill>
            <a:prstDash val="sysDot"/>
            <a:headEnd type="none" w="sm" len="sm"/>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09D63BD4-6292-866F-2537-8EC1B86F5130}"/>
              </a:ext>
            </a:extLst>
          </p:cNvPr>
          <p:cNvCxnSpPr>
            <a:cxnSpLocks/>
            <a:stCxn id="36" idx="1"/>
          </p:cNvCxnSpPr>
          <p:nvPr/>
        </p:nvCxnSpPr>
        <p:spPr>
          <a:xfrm flipH="1">
            <a:off x="5153160" y="2452655"/>
            <a:ext cx="1660658" cy="628236"/>
          </a:xfrm>
          <a:prstGeom prst="straightConnector1">
            <a:avLst/>
          </a:prstGeom>
          <a:ln w="31750">
            <a:solidFill>
              <a:schemeClr val="bg1">
                <a:lumMod val="65000"/>
              </a:schemeClr>
            </a:solidFill>
            <a:prstDash val="sysDot"/>
            <a:headEnd type="none" w="sm" len="sm"/>
            <a:tailEnd type="triangle" w="lg" len="lg"/>
          </a:ln>
        </p:spPr>
        <p:style>
          <a:lnRef idx="1">
            <a:schemeClr val="accent1"/>
          </a:lnRef>
          <a:fillRef idx="0">
            <a:schemeClr val="accent1"/>
          </a:fillRef>
          <a:effectRef idx="0">
            <a:schemeClr val="accent1"/>
          </a:effectRef>
          <a:fontRef idx="minor">
            <a:schemeClr val="tx1"/>
          </a:fontRef>
        </p:style>
      </p:cxnSp>
      <p:sp>
        <p:nvSpPr>
          <p:cNvPr id="20" name="AutoShape 57">
            <a:extLst>
              <a:ext uri="{FF2B5EF4-FFF2-40B4-BE49-F238E27FC236}">
                <a16:creationId xmlns:a16="http://schemas.microsoft.com/office/drawing/2014/main" id="{E31EB5F7-CDD6-E424-3D88-04DF2E8E0FFD}"/>
              </a:ext>
            </a:extLst>
          </p:cNvPr>
          <p:cNvSpPr>
            <a:spLocks noChangeArrowheads="1"/>
          </p:cNvSpPr>
          <p:nvPr/>
        </p:nvSpPr>
        <p:spPr bwMode="auto">
          <a:xfrm>
            <a:off x="4883928" y="2859772"/>
            <a:ext cx="757573" cy="505759"/>
          </a:xfrm>
          <a:prstGeom prst="roundRect">
            <a:avLst>
              <a:gd name="adj" fmla="val 16667"/>
            </a:avLst>
          </a:prstGeom>
          <a:noFill/>
          <a:ln w="25400">
            <a:noFill/>
            <a:round/>
            <a:headEnd/>
            <a:tailEnd/>
          </a:ln>
          <a:effectLst/>
          <a:scene3d>
            <a:camera prst="orthographicFront"/>
            <a:lightRig rig="threePt" dir="t"/>
          </a:scene3d>
          <a:sp3d>
            <a:bevelT/>
            <a:bevelB/>
          </a:sp3d>
        </p:spPr>
        <p:txBody>
          <a:bodyPr wrap="none" anchor="ctr"/>
          <a:lstStyle/>
          <a:p>
            <a:pPr algn="ctr">
              <a:spcBef>
                <a:spcPts val="600"/>
              </a:spcBef>
            </a:pPr>
            <a:r>
              <a:rPr lang="en-US" altLang="ja-JP" sz="5400" dirty="0">
                <a:solidFill>
                  <a:srgbClr val="FF0000"/>
                </a:solidFill>
                <a:latin typeface="游ゴシック" panose="020B0400000000000000" pitchFamily="50" charset="-128"/>
                <a:ea typeface="游ゴシック" panose="020B0400000000000000" pitchFamily="50" charset="-128"/>
                <a:cs typeface="メイリオ" panose="020B0604030504040204" pitchFamily="50" charset="-128"/>
              </a:rPr>
              <a:t>×</a:t>
            </a:r>
            <a:endParaRPr lang="ja-JP" altLang="en-US" sz="5400" dirty="0">
              <a:solidFill>
                <a:srgbClr val="FF0000"/>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21" name="AutoShape 57">
            <a:extLst>
              <a:ext uri="{FF2B5EF4-FFF2-40B4-BE49-F238E27FC236}">
                <a16:creationId xmlns:a16="http://schemas.microsoft.com/office/drawing/2014/main" id="{4433B7E3-E938-68A0-4A2C-57AD497B21F8}"/>
              </a:ext>
            </a:extLst>
          </p:cNvPr>
          <p:cNvSpPr>
            <a:spLocks noChangeArrowheads="1"/>
          </p:cNvSpPr>
          <p:nvPr/>
        </p:nvSpPr>
        <p:spPr bwMode="auto">
          <a:xfrm>
            <a:off x="4028651" y="2859772"/>
            <a:ext cx="757573" cy="505759"/>
          </a:xfrm>
          <a:prstGeom prst="roundRect">
            <a:avLst>
              <a:gd name="adj" fmla="val 16667"/>
            </a:avLst>
          </a:prstGeom>
          <a:noFill/>
          <a:ln w="25400">
            <a:noFill/>
            <a:round/>
            <a:headEnd/>
            <a:tailEnd/>
          </a:ln>
          <a:effectLst/>
          <a:scene3d>
            <a:camera prst="orthographicFront"/>
            <a:lightRig rig="threePt" dir="t"/>
          </a:scene3d>
          <a:sp3d>
            <a:bevelT/>
            <a:bevelB/>
          </a:sp3d>
        </p:spPr>
        <p:txBody>
          <a:bodyPr wrap="none" anchor="ctr"/>
          <a:lstStyle/>
          <a:p>
            <a:pPr algn="ctr">
              <a:spcBef>
                <a:spcPts val="600"/>
              </a:spcBef>
            </a:pPr>
            <a:r>
              <a:rPr lang="ja-JP" altLang="en-US" sz="4400" dirty="0">
                <a:solidFill>
                  <a:srgbClr val="00B050"/>
                </a:solidFill>
                <a:latin typeface="游ゴシック" panose="020B0400000000000000" pitchFamily="50" charset="-128"/>
                <a:ea typeface="游ゴシック" panose="020B0400000000000000" pitchFamily="50" charset="-128"/>
                <a:cs typeface="メイリオ" panose="020B0604030504040204" pitchFamily="50" charset="-128"/>
              </a:rPr>
              <a:t>○</a:t>
            </a:r>
          </a:p>
        </p:txBody>
      </p:sp>
      <p:sp>
        <p:nvSpPr>
          <p:cNvPr id="22" name="AutoShape 57">
            <a:extLst>
              <a:ext uri="{FF2B5EF4-FFF2-40B4-BE49-F238E27FC236}">
                <a16:creationId xmlns:a16="http://schemas.microsoft.com/office/drawing/2014/main" id="{7D34CAA1-74F5-8EBC-43D2-F2062BE43A0E}"/>
              </a:ext>
            </a:extLst>
          </p:cNvPr>
          <p:cNvSpPr>
            <a:spLocks noChangeArrowheads="1"/>
          </p:cNvSpPr>
          <p:nvPr/>
        </p:nvSpPr>
        <p:spPr bwMode="auto">
          <a:xfrm>
            <a:off x="4216541" y="3154151"/>
            <a:ext cx="1277044" cy="577871"/>
          </a:xfrm>
          <a:prstGeom prst="roundRect">
            <a:avLst>
              <a:gd name="adj" fmla="val 16667"/>
            </a:avLst>
          </a:prstGeom>
          <a:noFill/>
          <a:ln w="25400">
            <a:noFill/>
            <a:round/>
            <a:headEnd/>
            <a:tailEnd/>
          </a:ln>
          <a:effectLst/>
          <a:scene3d>
            <a:camera prst="orthographicFront"/>
            <a:lightRig rig="threePt" dir="t"/>
          </a:scene3d>
          <a:sp3d>
            <a:bevelT/>
            <a:bevelB/>
          </a:sp3d>
        </p:spPr>
        <p:txBody>
          <a:bodyPr wrap="none" anchor="ctr"/>
          <a:lstStyle/>
          <a:p>
            <a:pPr algn="ctr">
              <a:spcBef>
                <a:spcPts val="600"/>
              </a:spcBef>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情報資産</a:t>
            </a:r>
          </a:p>
        </p:txBody>
      </p:sp>
      <p:pic>
        <p:nvPicPr>
          <p:cNvPr id="28" name="図 27">
            <a:extLst>
              <a:ext uri="{FF2B5EF4-FFF2-40B4-BE49-F238E27FC236}">
                <a16:creationId xmlns:a16="http://schemas.microsoft.com/office/drawing/2014/main" id="{B1B3E6EC-F374-07F0-A06E-F181C8C96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650" y="2651549"/>
            <a:ext cx="510723" cy="548667"/>
          </a:xfrm>
          <a:prstGeom prst="rect">
            <a:avLst/>
          </a:prstGeom>
        </p:spPr>
      </p:pic>
      <p:pic>
        <p:nvPicPr>
          <p:cNvPr id="29" name="図 28" descr="物体 が含まれている画像&#10;&#10;非常に高い精度で生成された説明">
            <a:extLst>
              <a:ext uri="{FF2B5EF4-FFF2-40B4-BE49-F238E27FC236}">
                <a16:creationId xmlns:a16="http://schemas.microsoft.com/office/drawing/2014/main" id="{732004A7-5949-A9AA-910B-02ED0FABF8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1660" y="3362136"/>
            <a:ext cx="274461" cy="294851"/>
          </a:xfrm>
          <a:prstGeom prst="rect">
            <a:avLst/>
          </a:prstGeom>
        </p:spPr>
      </p:pic>
      <p:pic>
        <p:nvPicPr>
          <p:cNvPr id="30" name="Picture 2" descr="User">
            <a:extLst>
              <a:ext uri="{FF2B5EF4-FFF2-40B4-BE49-F238E27FC236}">
                <a16:creationId xmlns:a16="http://schemas.microsoft.com/office/drawing/2014/main" id="{A51CD0ED-7CC0-9DE7-651C-FA38E74015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9875" y="2810627"/>
            <a:ext cx="603782" cy="60378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rrency, business, certification, certificate, finance">
            <a:extLst>
              <a:ext uri="{FF2B5EF4-FFF2-40B4-BE49-F238E27FC236}">
                <a16:creationId xmlns:a16="http://schemas.microsoft.com/office/drawing/2014/main" id="{0F5D5A2D-AE5D-6279-1EEB-2A1E9FA618E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1629" y="2671648"/>
            <a:ext cx="286357" cy="29775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Currency, business, certification, certificate, finance">
            <a:extLst>
              <a:ext uri="{FF2B5EF4-FFF2-40B4-BE49-F238E27FC236}">
                <a16:creationId xmlns:a16="http://schemas.microsoft.com/office/drawing/2014/main" id="{8131AFBB-D64D-4BF3-8ABE-7A7488BF24D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88705" y="3280788"/>
            <a:ext cx="286357" cy="29775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hacker, intruder, killer, thief, user ">
            <a:extLst>
              <a:ext uri="{FF2B5EF4-FFF2-40B4-BE49-F238E27FC236}">
                <a16:creationId xmlns:a16="http://schemas.microsoft.com/office/drawing/2014/main" id="{D7E61AE0-43A8-0030-0E4C-331B72BB00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13818" y="2164472"/>
            <a:ext cx="602499" cy="57636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User">
            <a:extLst>
              <a:ext uri="{FF2B5EF4-FFF2-40B4-BE49-F238E27FC236}">
                <a16:creationId xmlns:a16="http://schemas.microsoft.com/office/drawing/2014/main" id="{237410E5-176D-1F57-0354-A218B469EE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8288" y="3214994"/>
            <a:ext cx="603782" cy="603782"/>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矢印コネクタ 38">
            <a:extLst>
              <a:ext uri="{FF2B5EF4-FFF2-40B4-BE49-F238E27FC236}">
                <a16:creationId xmlns:a16="http://schemas.microsoft.com/office/drawing/2014/main" id="{9DB44578-51CA-DEA6-6488-6BA47E416772}"/>
              </a:ext>
            </a:extLst>
          </p:cNvPr>
          <p:cNvCxnSpPr>
            <a:cxnSpLocks/>
            <a:stCxn id="38" idx="1"/>
          </p:cNvCxnSpPr>
          <p:nvPr/>
        </p:nvCxnSpPr>
        <p:spPr>
          <a:xfrm flipH="1" flipV="1">
            <a:off x="5196668" y="3188397"/>
            <a:ext cx="1651620" cy="328488"/>
          </a:xfrm>
          <a:prstGeom prst="straightConnector1">
            <a:avLst/>
          </a:prstGeom>
          <a:ln w="31750">
            <a:solidFill>
              <a:schemeClr val="bg1">
                <a:lumMod val="65000"/>
              </a:schemeClr>
            </a:solidFill>
            <a:prstDash val="sysDot"/>
            <a:headEnd type="none" w="sm" len="sm"/>
            <a:tailEnd type="triangle" w="lg" len="lg"/>
          </a:ln>
        </p:spPr>
        <p:style>
          <a:lnRef idx="1">
            <a:schemeClr val="accent1"/>
          </a:lnRef>
          <a:fillRef idx="0">
            <a:schemeClr val="accent1"/>
          </a:fillRef>
          <a:effectRef idx="0">
            <a:schemeClr val="accent1"/>
          </a:effectRef>
          <a:fontRef idx="minor">
            <a:schemeClr val="tx1"/>
          </a:fontRef>
        </p:style>
      </p:cxnSp>
      <p:sp>
        <p:nvSpPr>
          <p:cNvPr id="42" name="AutoShape 57">
            <a:extLst>
              <a:ext uri="{FF2B5EF4-FFF2-40B4-BE49-F238E27FC236}">
                <a16:creationId xmlns:a16="http://schemas.microsoft.com/office/drawing/2014/main" id="{65519699-4353-8A75-7014-7052789D01A1}"/>
              </a:ext>
            </a:extLst>
          </p:cNvPr>
          <p:cNvSpPr>
            <a:spLocks noChangeArrowheads="1"/>
          </p:cNvSpPr>
          <p:nvPr/>
        </p:nvSpPr>
        <p:spPr bwMode="auto">
          <a:xfrm>
            <a:off x="6767970" y="3825730"/>
            <a:ext cx="1072177" cy="454041"/>
          </a:xfrm>
          <a:prstGeom prst="roundRect">
            <a:avLst>
              <a:gd name="adj" fmla="val 16667"/>
            </a:avLst>
          </a:prstGeom>
          <a:noFill/>
          <a:ln w="25400">
            <a:noFill/>
            <a:round/>
            <a:headEnd/>
            <a:tailEnd/>
          </a:ln>
          <a:effectLst/>
          <a:scene3d>
            <a:camera prst="orthographicFront"/>
            <a:lightRig rig="threePt" dir="t"/>
          </a:scene3d>
          <a:sp3d>
            <a:bevelT/>
            <a:bevelB/>
          </a:sp3d>
        </p:spPr>
        <p:txBody>
          <a:bodyPr wrap="none" anchor="ctr"/>
          <a:lstStyle/>
          <a:p>
            <a:pPr algn="ctr">
              <a:spcBef>
                <a:spcPts val="600"/>
              </a:spcBef>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非従業員</a:t>
            </a:r>
            <a:endParaRPr lang="en-US" altLang="ja-JP" sz="1100" dirty="0">
              <a:latin typeface="游ゴシック" panose="020B0400000000000000" pitchFamily="50" charset="-128"/>
              <a:ea typeface="游ゴシック" panose="020B0400000000000000" pitchFamily="50" charset="-128"/>
              <a:cs typeface="メイリオ" panose="020B0604030504040204" pitchFamily="50" charset="-128"/>
            </a:endParaRPr>
          </a:p>
          <a:p>
            <a:pPr algn="ctr">
              <a:spcBef>
                <a:spcPts val="600"/>
              </a:spcBef>
            </a:pPr>
            <a:r>
              <a:rPr lang="ja-JP" altLang="en-US" sz="1100" dirty="0">
                <a:latin typeface="游ゴシック" panose="020B0400000000000000" pitchFamily="50" charset="-128"/>
                <a:ea typeface="游ゴシック" panose="020B0400000000000000" pitchFamily="50" charset="-128"/>
                <a:cs typeface="メイリオ" panose="020B0604030504040204" pitchFamily="50" charset="-128"/>
              </a:rPr>
              <a:t>（退職した人、社外の人）</a:t>
            </a:r>
          </a:p>
        </p:txBody>
      </p:sp>
    </p:spTree>
    <p:extLst>
      <p:ext uri="{BB962C8B-B14F-4D97-AF65-F5344CB8AC3E}">
        <p14:creationId xmlns:p14="http://schemas.microsoft.com/office/powerpoint/2010/main" val="18607227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3C02C74D-8BF2-B612-EC01-4177B28C766D}"/>
              </a:ext>
            </a:extLst>
          </p:cNvPr>
          <p:cNvSpPr>
            <a:spLocks noGrp="1"/>
          </p:cNvSpPr>
          <p:nvPr>
            <p:ph type="title"/>
          </p:nvPr>
        </p:nvSpPr>
        <p:spPr/>
        <p:txBody>
          <a:bodyPr/>
          <a:lstStyle/>
          <a:p>
            <a:r>
              <a:rPr kumimoji="1" lang="ja-JP" altLang="en-US"/>
              <a:t>導入のメリット</a:t>
            </a:r>
            <a:endParaRPr kumimoji="1" lang="ja-JP" altLang="en-US" dirty="0"/>
          </a:p>
        </p:txBody>
      </p:sp>
      <p:pic>
        <p:nvPicPr>
          <p:cNvPr id="2050" name="Picture 2" descr="eye, slash ">
            <a:extLst>
              <a:ext uri="{FF2B5EF4-FFF2-40B4-BE49-F238E27FC236}">
                <a16:creationId xmlns:a16="http://schemas.microsoft.com/office/drawing/2014/main" id="{FF03E5B7-F9DD-D9D3-21BF-5F1F62F82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291" y="3237766"/>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ock ">
            <a:extLst>
              <a:ext uri="{FF2B5EF4-FFF2-40B4-BE49-F238E27FC236}">
                <a16:creationId xmlns:a16="http://schemas.microsoft.com/office/drawing/2014/main" id="{8709C83D-4CA2-7F98-ECB0-FD8FB00D8B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291" y="2436109"/>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mputer, device, electronics, laptop, macbook, notebook, work ">
            <a:extLst>
              <a:ext uri="{FF2B5EF4-FFF2-40B4-BE49-F238E27FC236}">
                <a16:creationId xmlns:a16="http://schemas.microsoft.com/office/drawing/2014/main" id="{EEDF67A9-C089-C4E1-EBE9-489B64D31C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291" y="3929889"/>
            <a:ext cx="609600" cy="609600"/>
          </a:xfrm>
          <a:prstGeom prst="rect">
            <a:avLst/>
          </a:prstGeom>
          <a:noFill/>
          <a:extLst>
            <a:ext uri="{909E8E84-426E-40DD-AFC4-6F175D3DCCD1}">
              <a14:hiddenFill xmlns:a14="http://schemas.microsoft.com/office/drawing/2010/main">
                <a:solidFill>
                  <a:srgbClr val="FFFFFF"/>
                </a:solidFill>
              </a14:hiddenFill>
            </a:ext>
          </a:extLst>
        </p:spPr>
      </p:pic>
      <p:sp>
        <p:nvSpPr>
          <p:cNvPr id="7" name="矢印: 五方向 6">
            <a:extLst>
              <a:ext uri="{FF2B5EF4-FFF2-40B4-BE49-F238E27FC236}">
                <a16:creationId xmlns:a16="http://schemas.microsoft.com/office/drawing/2014/main" id="{C0F84510-4AA4-F601-7BBA-2F9261774E91}"/>
              </a:ext>
            </a:extLst>
          </p:cNvPr>
          <p:cNvSpPr/>
          <p:nvPr/>
        </p:nvSpPr>
        <p:spPr>
          <a:xfrm flipH="1">
            <a:off x="1782616" y="2436109"/>
            <a:ext cx="6253020" cy="518024"/>
          </a:xfrm>
          <a:prstGeom prst="homePlate">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無線</a:t>
            </a:r>
            <a:r>
              <a:rPr kumimoji="1" lang="en-US" altLang="ja-JP" sz="1600" b="1" dirty="0">
                <a:solidFill>
                  <a:schemeClr val="tx1"/>
                </a:solidFill>
                <a:latin typeface="游ゴシック" panose="020B0400000000000000" pitchFamily="50" charset="-128"/>
                <a:ea typeface="游ゴシック" panose="020B0400000000000000" pitchFamily="50" charset="-128"/>
              </a:rPr>
              <a:t>LAN</a:t>
            </a:r>
            <a:r>
              <a:rPr kumimoji="1" lang="ja-JP" altLang="en-US" sz="1600" b="1" dirty="0">
                <a:solidFill>
                  <a:schemeClr val="tx1"/>
                </a:solidFill>
                <a:latin typeface="游ゴシック" panose="020B0400000000000000" pitchFamily="50" charset="-128"/>
                <a:ea typeface="游ゴシック" panose="020B0400000000000000" pitchFamily="50" charset="-128"/>
              </a:rPr>
              <a:t>やリモートアクセスの認証強化ができる</a:t>
            </a:r>
          </a:p>
        </p:txBody>
      </p:sp>
      <p:sp>
        <p:nvSpPr>
          <p:cNvPr id="8" name="矢印: 五方向 7">
            <a:extLst>
              <a:ext uri="{FF2B5EF4-FFF2-40B4-BE49-F238E27FC236}">
                <a16:creationId xmlns:a16="http://schemas.microsoft.com/office/drawing/2014/main" id="{B07E1FBC-48CC-6279-D422-5DFBC08C9343}"/>
              </a:ext>
            </a:extLst>
          </p:cNvPr>
          <p:cNvSpPr/>
          <p:nvPr/>
        </p:nvSpPr>
        <p:spPr>
          <a:xfrm flipH="1">
            <a:off x="1782616" y="3218673"/>
            <a:ext cx="6253020" cy="518024"/>
          </a:xfrm>
          <a:prstGeom prst="homePlate">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パスワード不要でユーザーの使い勝手が良い</a:t>
            </a:r>
          </a:p>
        </p:txBody>
      </p:sp>
      <p:sp>
        <p:nvSpPr>
          <p:cNvPr id="9" name="矢印: 五方向 8">
            <a:extLst>
              <a:ext uri="{FF2B5EF4-FFF2-40B4-BE49-F238E27FC236}">
                <a16:creationId xmlns:a16="http://schemas.microsoft.com/office/drawing/2014/main" id="{121B1165-AB53-E729-04FA-72D93E0E8080}"/>
              </a:ext>
            </a:extLst>
          </p:cNvPr>
          <p:cNvSpPr/>
          <p:nvPr/>
        </p:nvSpPr>
        <p:spPr>
          <a:xfrm flipH="1">
            <a:off x="1782616" y="4021465"/>
            <a:ext cx="6253020" cy="518024"/>
          </a:xfrm>
          <a:prstGeom prst="homePlate">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solidFill>
                  <a:schemeClr val="tx1"/>
                </a:solidFill>
                <a:latin typeface="游ゴシック" panose="020B0400000000000000" pitchFamily="50" charset="-128"/>
                <a:ea typeface="游ゴシック" panose="020B0400000000000000" pitchFamily="50" charset="-128"/>
              </a:rPr>
              <a:t>デバイスごとに個別設定がで管理が容易</a:t>
            </a:r>
          </a:p>
        </p:txBody>
      </p:sp>
      <p:sp>
        <p:nvSpPr>
          <p:cNvPr id="11" name="テキスト ボックス 10">
            <a:extLst>
              <a:ext uri="{FF2B5EF4-FFF2-40B4-BE49-F238E27FC236}">
                <a16:creationId xmlns:a16="http://schemas.microsoft.com/office/drawing/2014/main" id="{D5C6D969-9B31-4B6E-E65E-CD27495A008E}"/>
              </a:ext>
            </a:extLst>
          </p:cNvPr>
          <p:cNvSpPr txBox="1"/>
          <p:nvPr/>
        </p:nvSpPr>
        <p:spPr>
          <a:xfrm>
            <a:off x="308250" y="908730"/>
            <a:ext cx="8527499" cy="1200329"/>
          </a:xfrm>
          <a:prstGeom prst="rect">
            <a:avLst/>
          </a:prstGeom>
          <a:noFill/>
        </p:spPr>
        <p:txBody>
          <a:bodyPr wrap="square">
            <a:spAutoFit/>
          </a:bodyPr>
          <a:lstStyle/>
          <a:p>
            <a:r>
              <a:rPr lang="ja-JP" altLang="en-US" sz="1200" b="0" i="0" dirty="0">
                <a:solidFill>
                  <a:srgbClr val="333333"/>
                </a:solidFill>
                <a:effectLst/>
                <a:latin typeface="游ゴシック" panose="020B0400000000000000" pitchFamily="50" charset="-128"/>
                <a:ea typeface="游ゴシック" panose="020B0400000000000000" pitchFamily="50" charset="-128"/>
              </a:rPr>
              <a:t>従来のパスワード認証のみの場合、社外の人物</a:t>
            </a:r>
            <a:r>
              <a:rPr lang="en-US" altLang="ja-JP" sz="1200" b="0" i="0" dirty="0">
                <a:solidFill>
                  <a:srgbClr val="333333"/>
                </a:solidFill>
                <a:effectLst/>
                <a:latin typeface="游ゴシック" panose="020B0400000000000000" pitchFamily="50" charset="-128"/>
                <a:ea typeface="游ゴシック" panose="020B0400000000000000" pitchFamily="50" charset="-128"/>
              </a:rPr>
              <a:t>(</a:t>
            </a:r>
            <a:r>
              <a:rPr lang="ja-JP" altLang="en-US" sz="1200" b="0" i="0" dirty="0">
                <a:solidFill>
                  <a:srgbClr val="333333"/>
                </a:solidFill>
                <a:effectLst/>
                <a:latin typeface="游ゴシック" panose="020B0400000000000000" pitchFamily="50" charset="-128"/>
                <a:ea typeface="游ゴシック" panose="020B0400000000000000" pitchFamily="50" charset="-128"/>
              </a:rPr>
              <a:t>退職した社員を含む</a:t>
            </a:r>
            <a:r>
              <a:rPr lang="en-US" altLang="ja-JP" sz="1200" b="0" i="0" dirty="0">
                <a:solidFill>
                  <a:srgbClr val="333333"/>
                </a:solidFill>
                <a:effectLst/>
                <a:latin typeface="游ゴシック" panose="020B0400000000000000" pitchFamily="50" charset="-128"/>
                <a:ea typeface="游ゴシック" panose="020B0400000000000000" pitchFamily="50" charset="-128"/>
              </a:rPr>
              <a:t>)</a:t>
            </a:r>
            <a:r>
              <a:rPr lang="ja-JP" altLang="en-US" sz="1200" b="0" i="0" dirty="0">
                <a:solidFill>
                  <a:srgbClr val="333333"/>
                </a:solidFill>
                <a:effectLst/>
                <a:latin typeface="游ゴシック" panose="020B0400000000000000" pitchFamily="50" charset="-128"/>
                <a:ea typeface="游ゴシック" panose="020B0400000000000000" pitchFamily="50" charset="-128"/>
              </a:rPr>
              <a:t>にパスワードが知れると変更が必要になります。</a:t>
            </a:r>
            <a:endParaRPr lang="en-US" altLang="ja-JP" sz="1200" b="0" i="0" dirty="0">
              <a:solidFill>
                <a:srgbClr val="333333"/>
              </a:solidFill>
              <a:effectLst/>
              <a:latin typeface="游ゴシック" panose="020B0400000000000000" pitchFamily="50" charset="-128"/>
              <a:ea typeface="游ゴシック" panose="020B0400000000000000" pitchFamily="50" charset="-128"/>
            </a:endParaRPr>
          </a:p>
          <a:p>
            <a:r>
              <a:rPr lang="ja-JP" altLang="en-US" sz="1200" b="0" i="0" dirty="0">
                <a:solidFill>
                  <a:srgbClr val="333333"/>
                </a:solidFill>
                <a:effectLst/>
                <a:latin typeface="游ゴシック" panose="020B0400000000000000" pitchFamily="50" charset="-128"/>
                <a:ea typeface="游ゴシック" panose="020B0400000000000000" pitchFamily="50" charset="-128"/>
              </a:rPr>
              <a:t>しかし、パスワードを変更すると、今まで接続していた全端末の再設定が必要となりその間の業務が停止してしまいます。</a:t>
            </a:r>
            <a:endParaRPr lang="en-US" altLang="ja-JP" sz="1200" dirty="0">
              <a:latin typeface="游ゴシック" panose="020B0400000000000000" pitchFamily="50" charset="-128"/>
              <a:ea typeface="游ゴシック" panose="020B0400000000000000" pitchFamily="50" charset="-128"/>
            </a:endParaRPr>
          </a:p>
          <a:p>
            <a:r>
              <a:rPr lang="ja-JP" altLang="en-US" sz="1200" b="0" i="0" dirty="0">
                <a:solidFill>
                  <a:srgbClr val="333333"/>
                </a:solidFill>
                <a:effectLst/>
                <a:latin typeface="游ゴシック" panose="020B0400000000000000" pitchFamily="50" charset="-128"/>
                <a:ea typeface="游ゴシック" panose="020B0400000000000000" pitchFamily="50" charset="-128"/>
              </a:rPr>
              <a:t>それに対し、</a:t>
            </a:r>
            <a:endParaRPr lang="en-US" altLang="ja-JP" sz="1200" b="0" i="0" dirty="0">
              <a:solidFill>
                <a:srgbClr val="333333"/>
              </a:solidFill>
              <a:effectLst/>
              <a:latin typeface="游ゴシック" panose="020B0400000000000000" pitchFamily="50" charset="-128"/>
              <a:ea typeface="游ゴシック" panose="020B0400000000000000" pitchFamily="50" charset="-128"/>
            </a:endParaRPr>
          </a:p>
          <a:p>
            <a:r>
              <a:rPr lang="ja-JP" altLang="en-US" sz="1200" b="0" i="0" dirty="0">
                <a:solidFill>
                  <a:srgbClr val="333333"/>
                </a:solidFill>
                <a:effectLst/>
                <a:latin typeface="游ゴシック" panose="020B0400000000000000" pitchFamily="50" charset="-128"/>
                <a:ea typeface="游ゴシック" panose="020B0400000000000000" pitchFamily="50" charset="-128"/>
              </a:rPr>
              <a:t>電子証明書による認証を行うと</a:t>
            </a:r>
            <a:r>
              <a:rPr lang="ja-JP" altLang="en-US" sz="1200" b="1" i="0" dirty="0">
                <a:solidFill>
                  <a:srgbClr val="333333"/>
                </a:solidFill>
                <a:effectLst/>
                <a:latin typeface="游ゴシック" panose="020B0400000000000000" pitchFamily="50" charset="-128"/>
                <a:ea typeface="游ゴシック" panose="020B0400000000000000" pitchFamily="50" charset="-128"/>
              </a:rPr>
              <a:t>「電子証明書を取得した端末」</a:t>
            </a:r>
            <a:r>
              <a:rPr lang="ja-JP" altLang="en-US" sz="1200" b="0" i="0" dirty="0">
                <a:solidFill>
                  <a:srgbClr val="333333"/>
                </a:solidFill>
                <a:effectLst/>
                <a:latin typeface="游ゴシック" panose="020B0400000000000000" pitchFamily="50" charset="-128"/>
                <a:ea typeface="游ゴシック" panose="020B0400000000000000" pitchFamily="50" charset="-128"/>
              </a:rPr>
              <a:t>しかアクセスできないことで意図しない端末の接続を防止</a:t>
            </a:r>
            <a:endParaRPr lang="en-US" altLang="ja-JP" sz="1200" b="0" i="0" dirty="0">
              <a:solidFill>
                <a:srgbClr val="333333"/>
              </a:solidFill>
              <a:effectLst/>
              <a:latin typeface="游ゴシック" panose="020B0400000000000000" pitchFamily="50" charset="-128"/>
              <a:ea typeface="游ゴシック" panose="020B0400000000000000" pitchFamily="50" charset="-128"/>
            </a:endParaRPr>
          </a:p>
          <a:p>
            <a:r>
              <a:rPr lang="ja-JP" altLang="en-US" sz="1200" b="0" i="0" dirty="0">
                <a:solidFill>
                  <a:srgbClr val="333333"/>
                </a:solidFill>
                <a:effectLst/>
                <a:latin typeface="游ゴシック" panose="020B0400000000000000" pitchFamily="50" charset="-128"/>
                <a:ea typeface="游ゴシック" panose="020B0400000000000000" pitchFamily="50" charset="-128"/>
              </a:rPr>
              <a:t>できるほか、</a:t>
            </a:r>
            <a:r>
              <a:rPr lang="ja-JP" altLang="en-US" sz="1200" b="1" i="0" dirty="0">
                <a:solidFill>
                  <a:srgbClr val="333333"/>
                </a:solidFill>
                <a:effectLst/>
                <a:latin typeface="游ゴシック" panose="020B0400000000000000" pitchFamily="50" charset="-128"/>
                <a:ea typeface="游ゴシック" panose="020B0400000000000000" pitchFamily="50" charset="-128"/>
              </a:rPr>
              <a:t>「アクセスを停止したい場合は該当端末の証明書を個別に無効化」</a:t>
            </a:r>
            <a:r>
              <a:rPr lang="ja-JP" altLang="en-US" sz="1200" b="0" i="0" dirty="0">
                <a:solidFill>
                  <a:srgbClr val="333333"/>
                </a:solidFill>
                <a:effectLst/>
                <a:latin typeface="游ゴシック" panose="020B0400000000000000" pitchFamily="50" charset="-128"/>
                <a:ea typeface="游ゴシック" panose="020B0400000000000000" pitchFamily="50" charset="-128"/>
              </a:rPr>
              <a:t>することで端末ごとに設定が可能です。</a:t>
            </a:r>
            <a:br>
              <a:rPr lang="ja-JP" altLang="en-US" sz="1200" dirty="0">
                <a:latin typeface="游ゴシック" panose="020B0400000000000000" pitchFamily="50" charset="-128"/>
                <a:ea typeface="游ゴシック" panose="020B0400000000000000" pitchFamily="50" charset="-128"/>
              </a:rPr>
            </a:br>
            <a:r>
              <a:rPr lang="ja-JP" altLang="en-US" sz="1200" b="0" i="0" dirty="0">
                <a:solidFill>
                  <a:srgbClr val="333333"/>
                </a:solidFill>
                <a:effectLst/>
                <a:latin typeface="游ゴシック" panose="020B0400000000000000" pitchFamily="50" charset="-128"/>
                <a:ea typeface="游ゴシック" panose="020B0400000000000000" pitchFamily="50" charset="-128"/>
              </a:rPr>
              <a:t>全端末再設定などの煩わしい作業を省略でき、安心・安全なモバイルアクセス環境を運用可能です。</a:t>
            </a:r>
            <a:endParaRPr lang="ja-JP" altLang="en-US" sz="12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3235868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a:extLst>
              <a:ext uri="{FF2B5EF4-FFF2-40B4-BE49-F238E27FC236}">
                <a16:creationId xmlns:a16="http://schemas.microsoft.com/office/drawing/2014/main" id="{9BD1AF14-F219-4A3D-8205-D1807D622B66}"/>
              </a:ext>
            </a:extLst>
          </p:cNvPr>
          <p:cNvSpPr/>
          <p:nvPr/>
        </p:nvSpPr>
        <p:spPr>
          <a:xfrm flipV="1">
            <a:off x="6419340" y="4879861"/>
            <a:ext cx="1066803" cy="120676"/>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Calibri" panose="020F0502020204030204"/>
              <a:ea typeface="メイリオ" panose="020B0604030504040204" pitchFamily="50" charset="-128"/>
              <a:cs typeface="+mn-cs"/>
            </a:endParaRPr>
          </a:p>
        </p:txBody>
      </p:sp>
      <p:sp>
        <p:nvSpPr>
          <p:cNvPr id="23" name="タイトル 22">
            <a:extLst>
              <a:ext uri="{FF2B5EF4-FFF2-40B4-BE49-F238E27FC236}">
                <a16:creationId xmlns:a16="http://schemas.microsoft.com/office/drawing/2014/main" id="{D68FA997-D28C-360F-279E-8458CBE37F61}"/>
              </a:ext>
            </a:extLst>
          </p:cNvPr>
          <p:cNvSpPr>
            <a:spLocks noGrp="1"/>
          </p:cNvSpPr>
          <p:nvPr>
            <p:ph type="title"/>
          </p:nvPr>
        </p:nvSpPr>
        <p:spPr/>
        <p:txBody>
          <a:bodyPr/>
          <a:lstStyle/>
          <a:p>
            <a:r>
              <a:rPr lang="en-US" altLang="ja-JP" dirty="0" err="1"/>
              <a:t>SingleID</a:t>
            </a:r>
            <a:r>
              <a:rPr lang="ja-JP" altLang="en-US" dirty="0"/>
              <a:t>の価値提供</a:t>
            </a:r>
          </a:p>
        </p:txBody>
      </p:sp>
      <p:grpSp>
        <p:nvGrpSpPr>
          <p:cNvPr id="70" name="グループ化 69">
            <a:extLst>
              <a:ext uri="{FF2B5EF4-FFF2-40B4-BE49-F238E27FC236}">
                <a16:creationId xmlns:a16="http://schemas.microsoft.com/office/drawing/2014/main" id="{EAD51010-1185-DCDC-F218-B8608F10DFA5}"/>
              </a:ext>
            </a:extLst>
          </p:cNvPr>
          <p:cNvGrpSpPr/>
          <p:nvPr/>
        </p:nvGrpSpPr>
        <p:grpSpPr>
          <a:xfrm>
            <a:off x="609600" y="1043620"/>
            <a:ext cx="7823200" cy="3484931"/>
            <a:chOff x="798188" y="1526221"/>
            <a:chExt cx="9298393" cy="4781305"/>
          </a:xfrm>
        </p:grpSpPr>
        <p:pic>
          <p:nvPicPr>
            <p:cNvPr id="29" name="Picture 2" descr="ノートパソコンの画面&#10;&#10;自動的に生成された説明">
              <a:extLst>
                <a:ext uri="{FF2B5EF4-FFF2-40B4-BE49-F238E27FC236}">
                  <a16:creationId xmlns:a16="http://schemas.microsoft.com/office/drawing/2014/main" id="{AEA6351B-B3F3-5D9E-CD03-8E3804012F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359687" y="3605419"/>
              <a:ext cx="1273048" cy="821394"/>
            </a:xfrm>
            <a:prstGeom prst="rect">
              <a:avLst/>
            </a:prstGeom>
            <a:noFill/>
          </p:spPr>
        </p:pic>
        <p:pic>
          <p:nvPicPr>
            <p:cNvPr id="35" name="Picture 2" descr="User">
              <a:extLst>
                <a:ext uri="{FF2B5EF4-FFF2-40B4-BE49-F238E27FC236}">
                  <a16:creationId xmlns:a16="http://schemas.microsoft.com/office/drawing/2014/main" id="{D3F1110C-AB94-BCC8-72E8-C69CDA2FB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032" y="3739834"/>
              <a:ext cx="702982" cy="87248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Currency, business, certification, certificate, finance">
              <a:extLst>
                <a:ext uri="{FF2B5EF4-FFF2-40B4-BE49-F238E27FC236}">
                  <a16:creationId xmlns:a16="http://schemas.microsoft.com/office/drawing/2014/main" id="{0AD19FE1-6A01-9E67-5207-D87513E873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17552" y="4043178"/>
              <a:ext cx="476481" cy="466069"/>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C3F360D1-11E8-C754-2141-B6692CD6B8F6}"/>
                </a:ext>
              </a:extLst>
            </p:cNvPr>
            <p:cNvSpPr txBox="1"/>
            <p:nvPr/>
          </p:nvSpPr>
          <p:spPr>
            <a:xfrm>
              <a:off x="2064177" y="4458211"/>
              <a:ext cx="1137114" cy="35892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電子証明書</a:t>
              </a:r>
              <a:endParaRPr kumimoji="0" lang="ja-JP" altLang="en-US" sz="1100" b="0" i="0" u="none" strike="noStrike" kern="0" cap="none" spc="0" normalizeH="0" baseline="0" noProof="0" dirty="0">
                <a:ln>
                  <a:noFill/>
                </a:ln>
                <a:solidFill>
                  <a:srgbClr val="2C2C2B"/>
                </a:solidFill>
                <a:effectLst/>
                <a:uLnTx/>
                <a:uFillTx/>
              </a:endParaRPr>
            </a:p>
          </p:txBody>
        </p:sp>
        <p:pic>
          <p:nvPicPr>
            <p:cNvPr id="42" name="Picture 2" descr="図形, 正方形&#10;&#10;自動的に生成された説明">
              <a:extLst>
                <a:ext uri="{FF2B5EF4-FFF2-40B4-BE49-F238E27FC236}">
                  <a16:creationId xmlns:a16="http://schemas.microsoft.com/office/drawing/2014/main" id="{43B54909-C385-97B8-1F1A-985A1A14719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739" b="96895" l="9636" r="89936">
                          <a14:foregroundMark x1="44754" y1="4739" x2="44754" y2="4739"/>
                          <a14:foregroundMark x1="44754" y1="4739" x2="44754" y2="4739"/>
                          <a14:foregroundMark x1="31946" y1="95250" x2="37259" y2="96895"/>
                          <a14:foregroundMark x1="22484" y1="92320" x2="23254" y2="92558"/>
                          <a14:foregroundMark x1="31692" y1="87255" x2="32120" y2="65523"/>
                          <a14:foregroundMark x1="46039" y1="75327" x2="46039" y2="75327"/>
                          <a14:foregroundMark x1="46039" y1="75327" x2="46039" y2="75327"/>
                          <a14:foregroundMark x1="46039" y1="75327" x2="46039" y2="75327"/>
                          <a14:foregroundMark x1="46039" y1="75327" x2="46039" y2="75327"/>
                          <a14:foregroundMark x1="46039" y1="75327" x2="46039" y2="75327"/>
                          <a14:foregroundMark x1="46039" y1="75327" x2="46039" y2="75327"/>
                          <a14:foregroundMark x1="56103" y1="91830" x2="51392" y2="59314"/>
                          <a14:foregroundMark x1="51820" y1="41667" x2="49893" y2="29412"/>
                          <a14:foregroundMark x1="49893" y1="29412" x2="58244" y2="44771"/>
                          <a14:foregroundMark x1="58244" y1="44771" x2="49465" y2="35948"/>
                          <a14:foregroundMark x1="49465" y1="35948" x2="53961" y2="49183"/>
                          <a14:foregroundMark x1="53961" y1="49183" x2="50321" y2="37745"/>
                          <a14:foregroundMark x1="50321" y1="37745" x2="41542" y2="27778"/>
                          <a14:foregroundMark x1="41542" y1="27778" x2="40471" y2="36928"/>
                          <a14:foregroundMark x1="40471" y1="36928" x2="33191" y2="27778"/>
                          <a14:foregroundMark x1="33191" y1="27778" x2="32976" y2="38562"/>
                          <a14:foregroundMark x1="32976" y1="38562" x2="29122" y2="27288"/>
                          <a14:foregroundMark x1="29122" y1="27288" x2="29122" y2="27288"/>
                          <a14:foregroundMark x1="31906" y1="41503" x2="39400" y2="73529"/>
                          <a14:foregroundMark x1="37901" y1="20261" x2="59529" y2="34641"/>
                          <a14:foregroundMark x1="59529" y1="34641" x2="71734" y2="75490"/>
                          <a14:foregroundMark x1="71734" y1="75490" x2="61884" y2="86111"/>
                          <a14:foregroundMark x1="61884" y1="86111" x2="59529" y2="86275"/>
                          <a14:foregroundMark x1="32334" y1="13072" x2="47537" y2="14052"/>
                          <a14:foregroundMark x1="47537" y1="14052" x2="59743" y2="21732"/>
                          <a14:foregroundMark x1="59743" y1="21732" x2="63812" y2="41667"/>
                          <a14:foregroundMark x1="28266" y1="82353" x2="41970" y2="89869"/>
                          <a14:foregroundMark x1="41970" y1="89869" x2="47323" y2="89216"/>
                          <a14:foregroundMark x1="40471" y1="84314" x2="35332" y2="73366"/>
                          <a14:foregroundMark x1="38116" y1="71895" x2="39615" y2="78268"/>
                          <a14:foregroundMark x1="34261" y1="76797" x2="38116" y2="81209"/>
                          <a14:foregroundMark x1="38116" y1="81209" x2="38116" y2="81209"/>
                          <a14:foregroundMark x1="38116" y1="81209" x2="38116" y2="82190"/>
                          <a14:foregroundMark x1="25696" y1="88562" x2="33833" y2="93464"/>
                          <a14:foregroundMark x1="31478" y1="94771" x2="33405" y2="94771"/>
                        </a14:backgroundRemoval>
                      </a14:imgEffect>
                    </a14:imgLayer>
                  </a14:imgProps>
                </a:ext>
                <a:ext uri="{28A0092B-C50C-407E-A947-70E740481C1C}">
                  <a14:useLocalDpi xmlns:a14="http://schemas.microsoft.com/office/drawing/2010/main" val="0"/>
                </a:ext>
              </a:extLst>
            </a:blip>
            <a:srcRect/>
            <a:stretch>
              <a:fillRect/>
            </a:stretch>
          </p:blipFill>
          <p:spPr bwMode="auto">
            <a:xfrm>
              <a:off x="2686109" y="3704002"/>
              <a:ext cx="575896" cy="680051"/>
            </a:xfrm>
            <a:prstGeom prst="rect">
              <a:avLst/>
            </a:prstGeom>
            <a:noFill/>
          </p:spPr>
        </p:pic>
        <p:sp>
          <p:nvSpPr>
            <p:cNvPr id="52" name="テキスト ボックス 51">
              <a:extLst>
                <a:ext uri="{FF2B5EF4-FFF2-40B4-BE49-F238E27FC236}">
                  <a16:creationId xmlns:a16="http://schemas.microsoft.com/office/drawing/2014/main" id="{E8BC450A-7572-DCB6-F03E-C011484D06E4}"/>
                </a:ext>
              </a:extLst>
            </p:cNvPr>
            <p:cNvSpPr txBox="1"/>
            <p:nvPr/>
          </p:nvSpPr>
          <p:spPr>
            <a:xfrm>
              <a:off x="798188" y="4541105"/>
              <a:ext cx="890250" cy="35892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従業員</a:t>
              </a:r>
              <a:endParaRPr kumimoji="0" lang="ja-JP" altLang="en-US" sz="1100" b="0" i="0" u="none" strike="noStrike" kern="0" cap="none" spc="0" normalizeH="0" baseline="0" noProof="0" dirty="0">
                <a:ln>
                  <a:noFill/>
                </a:ln>
                <a:solidFill>
                  <a:srgbClr val="2C2C2B"/>
                </a:solidFill>
                <a:effectLst/>
                <a:uLnTx/>
                <a:uFillTx/>
              </a:endParaRPr>
            </a:p>
          </p:txBody>
        </p:sp>
        <p:pic>
          <p:nvPicPr>
            <p:cNvPr id="54" name="Picture 10" descr="Currency, business, certification, certificate, finance">
              <a:extLst>
                <a:ext uri="{FF2B5EF4-FFF2-40B4-BE49-F238E27FC236}">
                  <a16:creationId xmlns:a16="http://schemas.microsoft.com/office/drawing/2014/main" id="{CE67CCCA-8BA3-2390-8B08-35E6E7C174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4688" y="4043178"/>
              <a:ext cx="476481" cy="46606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Clouds - Free weather icons">
              <a:extLst>
                <a:ext uri="{FF2B5EF4-FFF2-40B4-BE49-F238E27FC236}">
                  <a16:creationId xmlns:a16="http://schemas.microsoft.com/office/drawing/2014/main" id="{1A4DCE42-BB66-1AF4-35B5-2C4C42EC8AD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84427" y="1562128"/>
              <a:ext cx="1143759" cy="114375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ワイヤレスシールドvpn無線lanアイコンサインフラットデザインベクトルイラスト黄色の背景に隔離されたセキュリティシールドのwifiインターネット信号シンボル  - VPNのベクターアート素材や画像を多数ご用意 - iStock">
              <a:extLst>
                <a:ext uri="{FF2B5EF4-FFF2-40B4-BE49-F238E27FC236}">
                  <a16:creationId xmlns:a16="http://schemas.microsoft.com/office/drawing/2014/main" id="{732CC6C8-A068-8C55-70A5-4AC8C277172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75119" y="3422064"/>
              <a:ext cx="1268547" cy="121502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Wi-Fiマークの種類と意味を解説｜トラブル時の対処法も | NURO 光">
              <a:extLst>
                <a:ext uri="{FF2B5EF4-FFF2-40B4-BE49-F238E27FC236}">
                  <a16:creationId xmlns:a16="http://schemas.microsoft.com/office/drawing/2014/main" id="{10A46824-99DC-50F0-585D-6A1B43A599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96941" y="5129770"/>
              <a:ext cx="1409480" cy="99544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Government Icons &amp; Symbols">
              <a:extLst>
                <a:ext uri="{FF2B5EF4-FFF2-40B4-BE49-F238E27FC236}">
                  <a16:creationId xmlns:a16="http://schemas.microsoft.com/office/drawing/2014/main" id="{B1F7056C-1C02-97B0-AC2A-6717B8ACE86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06238" y="3474986"/>
              <a:ext cx="1137114" cy="1137114"/>
            </a:xfrm>
            <a:prstGeom prst="rect">
              <a:avLst/>
            </a:prstGeom>
            <a:noFill/>
            <a:extLst>
              <a:ext uri="{909E8E84-426E-40DD-AFC4-6F175D3DCCD1}">
                <a14:hiddenFill xmlns:a14="http://schemas.microsoft.com/office/drawing/2010/main">
                  <a:solidFill>
                    <a:srgbClr val="FFFFFF"/>
                  </a:solidFill>
                </a14:hiddenFill>
              </a:ext>
            </a:extLst>
          </p:spPr>
        </p:pic>
        <p:sp>
          <p:nvSpPr>
            <p:cNvPr id="59" name="テキスト ボックス 58">
              <a:extLst>
                <a:ext uri="{FF2B5EF4-FFF2-40B4-BE49-F238E27FC236}">
                  <a16:creationId xmlns:a16="http://schemas.microsoft.com/office/drawing/2014/main" id="{9A902B3E-49E0-18E0-7424-E48541C65884}"/>
                </a:ext>
              </a:extLst>
            </p:cNvPr>
            <p:cNvSpPr txBox="1"/>
            <p:nvPr/>
          </p:nvSpPr>
          <p:spPr>
            <a:xfrm>
              <a:off x="4704071" y="4713924"/>
              <a:ext cx="2141447" cy="35892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従業員情報を保管・管理</a:t>
              </a:r>
              <a:endParaRPr kumimoji="0" lang="ja-JP" altLang="en-US" sz="1100" b="0" i="0" u="none" strike="noStrike" kern="0" cap="none" spc="0" normalizeH="0" baseline="0" noProof="0" dirty="0">
                <a:ln>
                  <a:noFill/>
                </a:ln>
                <a:solidFill>
                  <a:srgbClr val="2C2C2B"/>
                </a:solidFill>
                <a:effectLst/>
                <a:uLnTx/>
                <a:uFillTx/>
              </a:endParaRPr>
            </a:p>
          </p:txBody>
        </p:sp>
        <p:sp>
          <p:nvSpPr>
            <p:cNvPr id="60" name="テキスト ボックス 59">
              <a:extLst>
                <a:ext uri="{FF2B5EF4-FFF2-40B4-BE49-F238E27FC236}">
                  <a16:creationId xmlns:a16="http://schemas.microsoft.com/office/drawing/2014/main" id="{363F83D0-C94F-6E55-09CA-4D245EAF0479}"/>
                </a:ext>
              </a:extLst>
            </p:cNvPr>
            <p:cNvSpPr txBox="1"/>
            <p:nvPr/>
          </p:nvSpPr>
          <p:spPr>
            <a:xfrm>
              <a:off x="7955134" y="2593371"/>
              <a:ext cx="2141447" cy="35892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業務アプリケーション</a:t>
              </a:r>
              <a:endParaRPr kumimoji="0" lang="ja-JP" altLang="en-US" sz="1100" b="0" i="0" u="none" strike="noStrike" kern="0" cap="none" spc="0" normalizeH="0" baseline="0" noProof="0" dirty="0">
                <a:ln>
                  <a:noFill/>
                </a:ln>
                <a:solidFill>
                  <a:srgbClr val="2C2C2B"/>
                </a:solidFill>
                <a:effectLst/>
                <a:uLnTx/>
                <a:uFillTx/>
              </a:endParaRPr>
            </a:p>
          </p:txBody>
        </p:sp>
        <p:sp>
          <p:nvSpPr>
            <p:cNvPr id="61" name="テキスト ボックス 60">
              <a:extLst>
                <a:ext uri="{FF2B5EF4-FFF2-40B4-BE49-F238E27FC236}">
                  <a16:creationId xmlns:a16="http://schemas.microsoft.com/office/drawing/2014/main" id="{98E435CE-F5B2-E6BA-3ACD-FB0FB4F0E470}"/>
                </a:ext>
              </a:extLst>
            </p:cNvPr>
            <p:cNvSpPr txBox="1"/>
            <p:nvPr/>
          </p:nvSpPr>
          <p:spPr>
            <a:xfrm>
              <a:off x="7931657" y="4524241"/>
              <a:ext cx="2141447" cy="35892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社内へリモートアクセス</a:t>
              </a:r>
              <a:endParaRPr kumimoji="0" lang="ja-JP" altLang="en-US" sz="1100" b="0" i="0" u="none" strike="noStrike" kern="0" cap="none" spc="0" normalizeH="0" baseline="0" noProof="0" dirty="0">
                <a:ln>
                  <a:noFill/>
                </a:ln>
                <a:solidFill>
                  <a:srgbClr val="2C2C2B"/>
                </a:solidFill>
                <a:effectLst/>
                <a:uLnTx/>
                <a:uFillTx/>
              </a:endParaRPr>
            </a:p>
          </p:txBody>
        </p:sp>
        <p:sp>
          <p:nvSpPr>
            <p:cNvPr id="62" name="テキスト ボックス 61">
              <a:extLst>
                <a:ext uri="{FF2B5EF4-FFF2-40B4-BE49-F238E27FC236}">
                  <a16:creationId xmlns:a16="http://schemas.microsoft.com/office/drawing/2014/main" id="{4BEC8979-2B1B-35DA-68BD-D2C4EF512EC5}"/>
                </a:ext>
              </a:extLst>
            </p:cNvPr>
            <p:cNvSpPr txBox="1"/>
            <p:nvPr/>
          </p:nvSpPr>
          <p:spPr>
            <a:xfrm>
              <a:off x="8184314" y="5948599"/>
              <a:ext cx="1634253" cy="358927"/>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社内無線</a:t>
              </a:r>
              <a:r>
                <a:rPr kumimoji="0" lang="en-US" altLang="ja-JP" sz="11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LAN</a:t>
              </a:r>
              <a:r>
                <a:rPr kumimoji="0" lang="ja-JP" altLang="en-US" sz="11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利用</a:t>
              </a:r>
              <a:endParaRPr kumimoji="0" lang="ja-JP" altLang="en-US" sz="1100" b="0" i="0" u="none" strike="noStrike" kern="0" cap="none" spc="0" normalizeH="0" baseline="0" noProof="0" dirty="0">
                <a:ln>
                  <a:noFill/>
                </a:ln>
                <a:solidFill>
                  <a:srgbClr val="2C2C2B"/>
                </a:solidFill>
                <a:effectLst/>
                <a:uLnTx/>
                <a:uFillTx/>
              </a:endParaRPr>
            </a:p>
          </p:txBody>
        </p:sp>
        <p:sp>
          <p:nvSpPr>
            <p:cNvPr id="63" name="フリーフォーム: 図形 62">
              <a:extLst>
                <a:ext uri="{FF2B5EF4-FFF2-40B4-BE49-F238E27FC236}">
                  <a16:creationId xmlns:a16="http://schemas.microsoft.com/office/drawing/2014/main" id="{54C83865-4A99-6657-9649-F71FE0D63379}"/>
                </a:ext>
              </a:extLst>
            </p:cNvPr>
            <p:cNvSpPr/>
            <p:nvPr/>
          </p:nvSpPr>
          <p:spPr>
            <a:xfrm>
              <a:off x="6525491" y="2329933"/>
              <a:ext cx="1828800" cy="1786714"/>
            </a:xfrm>
            <a:custGeom>
              <a:avLst/>
              <a:gdLst>
                <a:gd name="connsiteX0" fmla="*/ 0 w 1828800"/>
                <a:gd name="connsiteY0" fmla="*/ 1776554 h 1786714"/>
                <a:gd name="connsiteX1" fmla="*/ 532014 w 1828800"/>
                <a:gd name="connsiteY1" fmla="*/ 1685114 h 1786714"/>
                <a:gd name="connsiteX2" fmla="*/ 1097280 w 1828800"/>
                <a:gd name="connsiteY2" fmla="*/ 1045034 h 1786714"/>
                <a:gd name="connsiteX3" fmla="*/ 1546167 w 1828800"/>
                <a:gd name="connsiteY3" fmla="*/ 155572 h 1786714"/>
                <a:gd name="connsiteX4" fmla="*/ 1828800 w 1828800"/>
                <a:gd name="connsiteY4" fmla="*/ 5943 h 1786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1786714">
                  <a:moveTo>
                    <a:pt x="0" y="1776554"/>
                  </a:moveTo>
                  <a:cubicBezTo>
                    <a:pt x="174567" y="1791794"/>
                    <a:pt x="349134" y="1807034"/>
                    <a:pt x="532014" y="1685114"/>
                  </a:cubicBezTo>
                  <a:cubicBezTo>
                    <a:pt x="714894" y="1563194"/>
                    <a:pt x="928255" y="1299958"/>
                    <a:pt x="1097280" y="1045034"/>
                  </a:cubicBezTo>
                  <a:cubicBezTo>
                    <a:pt x="1266306" y="790110"/>
                    <a:pt x="1424247" y="328754"/>
                    <a:pt x="1546167" y="155572"/>
                  </a:cubicBezTo>
                  <a:cubicBezTo>
                    <a:pt x="1668087" y="-17610"/>
                    <a:pt x="1748443" y="-5834"/>
                    <a:pt x="1828800" y="5943"/>
                  </a:cubicBezTo>
                </a:path>
              </a:pathLst>
            </a:custGeom>
            <a:noFill/>
            <a:ln w="38100" cap="flat" cmpd="sng" algn="ctr">
              <a:solidFill>
                <a:srgbClr val="00B050">
                  <a:alpha val="70000"/>
                </a:srgbClr>
              </a:solidFill>
              <a:prstDash val="solid"/>
              <a:miter lim="800000"/>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フリーフォーム: 図形 63">
              <a:extLst>
                <a:ext uri="{FF2B5EF4-FFF2-40B4-BE49-F238E27FC236}">
                  <a16:creationId xmlns:a16="http://schemas.microsoft.com/office/drawing/2014/main" id="{DADDCCE2-8AE6-4FC1-6CE7-CE7E00E8228C}"/>
                </a:ext>
              </a:extLst>
            </p:cNvPr>
            <p:cNvSpPr/>
            <p:nvPr/>
          </p:nvSpPr>
          <p:spPr>
            <a:xfrm>
              <a:off x="6564429" y="4071486"/>
              <a:ext cx="1799925" cy="48127"/>
            </a:xfrm>
            <a:custGeom>
              <a:avLst/>
              <a:gdLst>
                <a:gd name="connsiteX0" fmla="*/ 0 w 1799925"/>
                <a:gd name="connsiteY0" fmla="*/ 48127 h 48127"/>
                <a:gd name="connsiteX1" fmla="*/ 1799925 w 1799925"/>
                <a:gd name="connsiteY1" fmla="*/ 0 h 48127"/>
              </a:gdLst>
              <a:ahLst/>
              <a:cxnLst>
                <a:cxn ang="0">
                  <a:pos x="connsiteX0" y="connsiteY0"/>
                </a:cxn>
                <a:cxn ang="0">
                  <a:pos x="connsiteX1" y="connsiteY1"/>
                </a:cxn>
              </a:cxnLst>
              <a:rect l="l" t="t" r="r" b="b"/>
              <a:pathLst>
                <a:path w="1799925" h="48127">
                  <a:moveTo>
                    <a:pt x="0" y="48127"/>
                  </a:moveTo>
                  <a:lnTo>
                    <a:pt x="1799925" y="0"/>
                  </a:lnTo>
                </a:path>
              </a:pathLst>
            </a:custGeom>
            <a:noFill/>
            <a:ln w="38100" cap="flat" cmpd="sng" algn="ctr">
              <a:solidFill>
                <a:srgbClr val="00B050">
                  <a:alpha val="70000"/>
                </a:srgbClr>
              </a:solidFill>
              <a:prstDash val="solid"/>
              <a:miter lim="800000"/>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5" name="フリーフォーム: 図形 64">
              <a:extLst>
                <a:ext uri="{FF2B5EF4-FFF2-40B4-BE49-F238E27FC236}">
                  <a16:creationId xmlns:a16="http://schemas.microsoft.com/office/drawing/2014/main" id="{78A910FA-51E9-8B8F-A96B-BECD09B3253C}"/>
                </a:ext>
              </a:extLst>
            </p:cNvPr>
            <p:cNvSpPr/>
            <p:nvPr/>
          </p:nvSpPr>
          <p:spPr>
            <a:xfrm>
              <a:off x="6560816" y="4116647"/>
              <a:ext cx="1655545" cy="1532568"/>
            </a:xfrm>
            <a:custGeom>
              <a:avLst/>
              <a:gdLst>
                <a:gd name="connsiteX0" fmla="*/ 0 w 1655545"/>
                <a:gd name="connsiteY0" fmla="*/ 13892 h 1532568"/>
                <a:gd name="connsiteX1" fmla="*/ 317634 w 1655545"/>
                <a:gd name="connsiteY1" fmla="*/ 13892 h 1532568"/>
                <a:gd name="connsiteX2" fmla="*/ 404261 w 1655545"/>
                <a:gd name="connsiteY2" fmla="*/ 158271 h 1532568"/>
                <a:gd name="connsiteX3" fmla="*/ 1318661 w 1655545"/>
                <a:gd name="connsiteY3" fmla="*/ 1342179 h 1532568"/>
                <a:gd name="connsiteX4" fmla="*/ 1655545 w 1655545"/>
                <a:gd name="connsiteY4" fmla="*/ 1515433 h 1532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545" h="1532568">
                  <a:moveTo>
                    <a:pt x="0" y="13892"/>
                  </a:moveTo>
                  <a:cubicBezTo>
                    <a:pt x="125128" y="1860"/>
                    <a:pt x="250257" y="-10171"/>
                    <a:pt x="317634" y="13892"/>
                  </a:cubicBezTo>
                  <a:cubicBezTo>
                    <a:pt x="385011" y="37955"/>
                    <a:pt x="237423" y="-63110"/>
                    <a:pt x="404261" y="158271"/>
                  </a:cubicBezTo>
                  <a:cubicBezTo>
                    <a:pt x="571099" y="379652"/>
                    <a:pt x="1110114" y="1115985"/>
                    <a:pt x="1318661" y="1342179"/>
                  </a:cubicBezTo>
                  <a:cubicBezTo>
                    <a:pt x="1527208" y="1568373"/>
                    <a:pt x="1591376" y="1541903"/>
                    <a:pt x="1655545" y="1515433"/>
                  </a:cubicBezTo>
                </a:path>
              </a:pathLst>
            </a:custGeom>
            <a:noFill/>
            <a:ln w="38100" cap="flat" cmpd="sng" algn="ctr">
              <a:solidFill>
                <a:srgbClr val="00B050">
                  <a:alpha val="70000"/>
                </a:srgbClr>
              </a:solidFill>
              <a:prstDash val="solid"/>
              <a:miter lim="800000"/>
              <a:tailEnd type="triangle" w="lg" len="lg"/>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66" name="直線矢印コネクタ 65">
              <a:extLst>
                <a:ext uri="{FF2B5EF4-FFF2-40B4-BE49-F238E27FC236}">
                  <a16:creationId xmlns:a16="http://schemas.microsoft.com/office/drawing/2014/main" id="{399D6C9D-0527-AAE8-18DD-F61AF97CD1E7}"/>
                </a:ext>
              </a:extLst>
            </p:cNvPr>
            <p:cNvCxnSpPr>
              <a:cxnSpLocks/>
              <a:stCxn id="42" idx="3"/>
              <a:endCxn id="58" idx="1"/>
            </p:cNvCxnSpPr>
            <p:nvPr/>
          </p:nvCxnSpPr>
          <p:spPr>
            <a:xfrm flipV="1">
              <a:off x="3262005" y="4043543"/>
              <a:ext cx="1944233" cy="485"/>
            </a:xfrm>
            <a:prstGeom prst="straightConnector1">
              <a:avLst/>
            </a:prstGeom>
            <a:noFill/>
            <a:ln w="38100" cap="flat" cmpd="sng" algn="ctr">
              <a:solidFill>
                <a:srgbClr val="00B050">
                  <a:alpha val="70000"/>
                </a:srgbClr>
              </a:solidFill>
              <a:prstDash val="solid"/>
              <a:miter lim="800000"/>
              <a:tailEnd type="triangle" w="lg" len="lg"/>
            </a:ln>
            <a:effectLst/>
          </p:spPr>
        </p:cxnSp>
        <p:sp>
          <p:nvSpPr>
            <p:cNvPr id="67" name="テキスト ボックス 66">
              <a:extLst>
                <a:ext uri="{FF2B5EF4-FFF2-40B4-BE49-F238E27FC236}">
                  <a16:creationId xmlns:a16="http://schemas.microsoft.com/office/drawing/2014/main" id="{3C5E034E-F48A-3D6E-4CFE-2014DFD42AE1}"/>
                </a:ext>
              </a:extLst>
            </p:cNvPr>
            <p:cNvSpPr txBox="1"/>
            <p:nvPr/>
          </p:nvSpPr>
          <p:spPr>
            <a:xfrm>
              <a:off x="3830565" y="1526221"/>
              <a:ext cx="4300013" cy="1140123"/>
            </a:xfrm>
            <a:prstGeom prst="rect">
              <a:avLst/>
            </a:prstGeom>
            <a:noFill/>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mj-ea"/>
                <a:buAutoNum type="circleNumDbPlain"/>
                <a:tabLst/>
                <a:defRPr/>
              </a:pPr>
              <a:r>
                <a:rPr kumimoji="0" lang="ja-JP" altLang="en-US" sz="16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アイデンティティマネジメント</a:t>
              </a:r>
              <a:endParaRPr kumimoji="0" lang="en-US" altLang="ja-JP" sz="16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endParaRPr>
            </a:p>
            <a:p>
              <a:pPr marL="457200" marR="0" lvl="0" indent="-457200" defTabSz="914400" eaLnBrk="1" fontAlgn="auto" latinLnBrk="0" hangingPunct="1">
                <a:lnSpc>
                  <a:spcPct val="100000"/>
                </a:lnSpc>
                <a:spcBef>
                  <a:spcPts val="0"/>
                </a:spcBef>
                <a:spcAft>
                  <a:spcPts val="0"/>
                </a:spcAft>
                <a:buClrTx/>
                <a:buSzTx/>
                <a:buFont typeface="+mj-ea"/>
                <a:buAutoNum type="circleNumDbPlain"/>
                <a:tabLst/>
                <a:defRPr/>
              </a:pPr>
              <a:r>
                <a:rPr kumimoji="0" lang="ja-JP" altLang="en-US" sz="16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アクセスコントロール</a:t>
              </a:r>
              <a:endParaRPr kumimoji="0" lang="en-US" altLang="ja-JP" sz="16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endParaRPr>
            </a:p>
            <a:p>
              <a:pPr marL="457200" marR="0" lvl="0" indent="-457200" defTabSz="914400" eaLnBrk="1" fontAlgn="auto" latinLnBrk="0" hangingPunct="1">
                <a:lnSpc>
                  <a:spcPct val="100000"/>
                </a:lnSpc>
                <a:spcBef>
                  <a:spcPts val="0"/>
                </a:spcBef>
                <a:spcAft>
                  <a:spcPts val="0"/>
                </a:spcAft>
                <a:buClrTx/>
                <a:buSzTx/>
                <a:buFont typeface="+mj-ea"/>
                <a:buAutoNum type="circleNumDbPlain"/>
                <a:tabLst/>
                <a:defRPr/>
              </a:pPr>
              <a:endParaRPr kumimoji="0" lang="ja-JP" altLang="en-US" sz="1600" b="0" i="0" u="none" strike="noStrike" kern="0" cap="none" spc="0" normalizeH="0" baseline="0" noProof="0" dirty="0">
                <a:ln>
                  <a:noFill/>
                </a:ln>
                <a:solidFill>
                  <a:srgbClr val="2C2C2B"/>
                </a:solidFill>
                <a:effectLst/>
                <a:uLnTx/>
                <a:uFillTx/>
              </a:endParaRPr>
            </a:p>
          </p:txBody>
        </p:sp>
        <p:pic>
          <p:nvPicPr>
            <p:cNvPr id="68" name="Picture 2" descr="SingleID 中小企業向けクラウド認証サービス |">
              <a:extLst>
                <a:ext uri="{FF2B5EF4-FFF2-40B4-BE49-F238E27FC236}">
                  <a16:creationId xmlns:a16="http://schemas.microsoft.com/office/drawing/2014/main" id="{67687707-02FC-4976-BA65-3857A5F813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10509" y="2907232"/>
              <a:ext cx="1614982" cy="567571"/>
            </a:xfrm>
            <a:prstGeom prst="rect">
              <a:avLst/>
            </a:prstGeom>
            <a:noFill/>
            <a:extLst>
              <a:ext uri="{909E8E84-426E-40DD-AFC4-6F175D3DCCD1}">
                <a14:hiddenFill xmlns:a14="http://schemas.microsoft.com/office/drawing/2010/main">
                  <a:solidFill>
                    <a:srgbClr val="FFFFFF"/>
                  </a:solidFill>
                </a14:hiddenFill>
              </a:ext>
            </a:extLst>
          </p:spPr>
        </p:pic>
        <p:sp>
          <p:nvSpPr>
            <p:cNvPr id="69" name="テキスト ボックス 68">
              <a:extLst>
                <a:ext uri="{FF2B5EF4-FFF2-40B4-BE49-F238E27FC236}">
                  <a16:creationId xmlns:a16="http://schemas.microsoft.com/office/drawing/2014/main" id="{F836C84C-1476-0E8D-1FA2-C61AEAC5088A}"/>
                </a:ext>
              </a:extLst>
            </p:cNvPr>
            <p:cNvSpPr txBox="1"/>
            <p:nvPr/>
          </p:nvSpPr>
          <p:spPr>
            <a:xfrm>
              <a:off x="3912178" y="2355236"/>
              <a:ext cx="3498036" cy="464494"/>
            </a:xfrm>
            <a:prstGeom prst="rect">
              <a:avLst/>
            </a:prstGeom>
            <a:noFill/>
          </p:spPr>
          <p:txBody>
            <a:bodyPr wrap="square">
              <a:spAutoFit/>
            </a:bodyPr>
            <a:lstStyle/>
            <a:p>
              <a:pPr algn="ctr" defTabSz="914400"/>
              <a:r>
                <a:rPr lang="en-US" altLang="ja-JP" sz="1600" b="1" dirty="0">
                  <a:solidFill>
                    <a:prstClr val="black"/>
                  </a:solidFill>
                  <a:latin typeface="游ゴシック" panose="020F0502020204030204"/>
                  <a:ea typeface="游ゴシック" panose="020B0400000000000000" pitchFamily="50" charset="-128"/>
                </a:rPr>
                <a:t>Identity Provider=IDP</a:t>
              </a:r>
              <a:endParaRPr lang="ja-JP" altLang="en-US" sz="1600" b="1" dirty="0">
                <a:solidFill>
                  <a:prstClr val="black"/>
                </a:solidFill>
                <a:latin typeface="游ゴシック" panose="020F0502020204030204"/>
                <a:ea typeface="游ゴシック" panose="020B0400000000000000" pitchFamily="50" charset="-128"/>
              </a:endParaRPr>
            </a:p>
          </p:txBody>
        </p:sp>
      </p:grpSp>
    </p:spTree>
    <p:extLst>
      <p:ext uri="{BB962C8B-B14F-4D97-AF65-F5344CB8AC3E}">
        <p14:creationId xmlns:p14="http://schemas.microsoft.com/office/powerpoint/2010/main" val="1809596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楕円 15">
            <a:extLst>
              <a:ext uri="{FF2B5EF4-FFF2-40B4-BE49-F238E27FC236}">
                <a16:creationId xmlns:a16="http://schemas.microsoft.com/office/drawing/2014/main" id="{7AF15211-8F5C-EA58-D332-20E342E71285}"/>
              </a:ext>
            </a:extLst>
          </p:cNvPr>
          <p:cNvSpPr/>
          <p:nvPr/>
        </p:nvSpPr>
        <p:spPr>
          <a:xfrm>
            <a:off x="1145978" y="1342271"/>
            <a:ext cx="3180438" cy="1303067"/>
          </a:xfrm>
          <a:prstGeom prst="ellipse">
            <a:avLst/>
          </a:prstGeom>
          <a:solidFill>
            <a:srgbClr val="C1E3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 name="タイトル 2">
            <a:extLst>
              <a:ext uri="{FF2B5EF4-FFF2-40B4-BE49-F238E27FC236}">
                <a16:creationId xmlns:a16="http://schemas.microsoft.com/office/drawing/2014/main" id="{7CCCB8F4-D107-B75C-C3B1-F49496EBFC76}"/>
              </a:ext>
            </a:extLst>
          </p:cNvPr>
          <p:cNvSpPr>
            <a:spLocks noGrp="1"/>
          </p:cNvSpPr>
          <p:nvPr>
            <p:ph type="title"/>
          </p:nvPr>
        </p:nvSpPr>
        <p:spPr>
          <a:xfrm>
            <a:off x="0" y="110331"/>
            <a:ext cx="9144000" cy="661432"/>
          </a:xfrm>
        </p:spPr>
        <p:txBody>
          <a:bodyPr>
            <a:noAutofit/>
          </a:bodyPr>
          <a:lstStyle/>
          <a:p>
            <a:r>
              <a:rPr kumimoji="1" lang="ja-JP" altLang="en-US" sz="2400"/>
              <a:t>スコープ①：リモートアクセスのセキュリティと利便性の解決策</a:t>
            </a:r>
            <a:endParaRPr kumimoji="1" lang="ja-JP" altLang="en-US" sz="2400" dirty="0"/>
          </a:p>
        </p:txBody>
      </p:sp>
      <p:pic>
        <p:nvPicPr>
          <p:cNvPr id="5" name="Picture 6" descr="ビル（会社） の無料アイコン・イラスト素材 | アイコン・イラスト無料素材は「フリーアイコンズ」 - Free Vector Download Site">
            <a:extLst>
              <a:ext uri="{FF2B5EF4-FFF2-40B4-BE49-F238E27FC236}">
                <a16:creationId xmlns:a16="http://schemas.microsoft.com/office/drawing/2014/main" id="{96ECE5A4-95F7-F704-C21F-4B8B9FFB93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0796" y="908769"/>
            <a:ext cx="891088" cy="891088"/>
          </a:xfrm>
          <a:prstGeom prst="rect">
            <a:avLst/>
          </a:prstGeom>
          <a:noFill/>
          <a:extLst>
            <a:ext uri="{909E8E84-426E-40DD-AFC4-6F175D3DCCD1}">
              <a14:hiddenFill xmlns:a14="http://schemas.microsoft.com/office/drawing/2010/main">
                <a:solidFill>
                  <a:srgbClr val="FFFFFF"/>
                </a:solidFill>
              </a14:hiddenFill>
            </a:ext>
          </a:extLst>
        </p:spPr>
      </p:pic>
      <p:cxnSp>
        <p:nvCxnSpPr>
          <p:cNvPr id="9" name="コネクタ: カギ線 8">
            <a:extLst>
              <a:ext uri="{FF2B5EF4-FFF2-40B4-BE49-F238E27FC236}">
                <a16:creationId xmlns:a16="http://schemas.microsoft.com/office/drawing/2014/main" id="{103161EC-9117-AB33-97AE-97FB591DEEAE}"/>
              </a:ext>
            </a:extLst>
          </p:cNvPr>
          <p:cNvCxnSpPr>
            <a:cxnSpLocks/>
          </p:cNvCxnSpPr>
          <p:nvPr/>
        </p:nvCxnSpPr>
        <p:spPr>
          <a:xfrm rot="10800000">
            <a:off x="2841098" y="735494"/>
            <a:ext cx="5419090" cy="925938"/>
          </a:xfrm>
          <a:prstGeom prst="bentConnector3">
            <a:avLst>
              <a:gd name="adj1" fmla="val 47120"/>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666A69AF-D997-52AB-1FF3-C7311F417E8F}"/>
              </a:ext>
            </a:extLst>
          </p:cNvPr>
          <p:cNvCxnSpPr>
            <a:cxnSpLocks/>
          </p:cNvCxnSpPr>
          <p:nvPr/>
        </p:nvCxnSpPr>
        <p:spPr>
          <a:xfrm flipV="1">
            <a:off x="1725513" y="1838270"/>
            <a:ext cx="163895" cy="347935"/>
          </a:xfrm>
          <a:prstGeom prst="line">
            <a:avLst/>
          </a:prstGeom>
          <a:ln w="317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8" name="Picture 2" descr="Server, center, data">
            <a:extLst>
              <a:ext uri="{FF2B5EF4-FFF2-40B4-BE49-F238E27FC236}">
                <a16:creationId xmlns:a16="http://schemas.microsoft.com/office/drawing/2014/main" id="{A1ED5F99-3D21-252E-2B76-7B92F6B72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784" y="1563750"/>
            <a:ext cx="521102" cy="468505"/>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直線コネクタ 26">
            <a:extLst>
              <a:ext uri="{FF2B5EF4-FFF2-40B4-BE49-F238E27FC236}">
                <a16:creationId xmlns:a16="http://schemas.microsoft.com/office/drawing/2014/main" id="{035306D6-DC3B-D1B6-B2D4-3A5BAB0A6691}"/>
              </a:ext>
            </a:extLst>
          </p:cNvPr>
          <p:cNvCxnSpPr>
            <a:cxnSpLocks/>
          </p:cNvCxnSpPr>
          <p:nvPr/>
        </p:nvCxnSpPr>
        <p:spPr>
          <a:xfrm flipV="1">
            <a:off x="2033279" y="1838270"/>
            <a:ext cx="232921" cy="482968"/>
          </a:xfrm>
          <a:prstGeom prst="line">
            <a:avLst/>
          </a:prstGeom>
          <a:ln w="317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21" name="Picture 2" descr="Server, center, data">
            <a:extLst>
              <a:ext uri="{FF2B5EF4-FFF2-40B4-BE49-F238E27FC236}">
                <a16:creationId xmlns:a16="http://schemas.microsoft.com/office/drawing/2014/main" id="{A9ED89BA-F0B4-C644-2A34-5351481E2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643" y="1554829"/>
            <a:ext cx="521102" cy="468505"/>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直線コネクタ 27">
            <a:extLst>
              <a:ext uri="{FF2B5EF4-FFF2-40B4-BE49-F238E27FC236}">
                <a16:creationId xmlns:a16="http://schemas.microsoft.com/office/drawing/2014/main" id="{3953FA06-6233-9CC5-4EA0-3EEF525066BE}"/>
              </a:ext>
            </a:extLst>
          </p:cNvPr>
          <p:cNvCxnSpPr>
            <a:cxnSpLocks/>
          </p:cNvCxnSpPr>
          <p:nvPr/>
        </p:nvCxnSpPr>
        <p:spPr>
          <a:xfrm flipV="1">
            <a:off x="2545579" y="1838270"/>
            <a:ext cx="190618" cy="347935"/>
          </a:xfrm>
          <a:prstGeom prst="line">
            <a:avLst/>
          </a:prstGeom>
          <a:ln w="317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22" name="Picture 2" descr="Server, center, data">
            <a:extLst>
              <a:ext uri="{FF2B5EF4-FFF2-40B4-BE49-F238E27FC236}">
                <a16:creationId xmlns:a16="http://schemas.microsoft.com/office/drawing/2014/main" id="{7FD5C47F-FDC4-A108-70E7-5E8C7F760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0265" y="1554828"/>
            <a:ext cx="521102" cy="468505"/>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直線コネクタ 28">
            <a:extLst>
              <a:ext uri="{FF2B5EF4-FFF2-40B4-BE49-F238E27FC236}">
                <a16:creationId xmlns:a16="http://schemas.microsoft.com/office/drawing/2014/main" id="{C3FA9CCA-BA1D-28E9-499D-591351091B75}"/>
              </a:ext>
            </a:extLst>
          </p:cNvPr>
          <p:cNvCxnSpPr>
            <a:cxnSpLocks/>
          </p:cNvCxnSpPr>
          <p:nvPr/>
        </p:nvCxnSpPr>
        <p:spPr>
          <a:xfrm>
            <a:off x="1743811" y="2168392"/>
            <a:ext cx="806951" cy="22852"/>
          </a:xfrm>
          <a:prstGeom prst="line">
            <a:avLst/>
          </a:prstGeom>
          <a:ln w="317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22909097-B15E-85DA-607E-078470B07714}"/>
              </a:ext>
            </a:extLst>
          </p:cNvPr>
          <p:cNvCxnSpPr>
            <a:cxnSpLocks/>
          </p:cNvCxnSpPr>
          <p:nvPr/>
        </p:nvCxnSpPr>
        <p:spPr>
          <a:xfrm>
            <a:off x="2012677" y="2336431"/>
            <a:ext cx="638139" cy="0"/>
          </a:xfrm>
          <a:prstGeom prst="line">
            <a:avLst/>
          </a:prstGeom>
          <a:ln w="3175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9D3BD3F5-8F69-282D-6FD8-C298496F9CDD}"/>
              </a:ext>
            </a:extLst>
          </p:cNvPr>
          <p:cNvCxnSpPr>
            <a:cxnSpLocks/>
          </p:cNvCxnSpPr>
          <p:nvPr/>
        </p:nvCxnSpPr>
        <p:spPr>
          <a:xfrm flipV="1">
            <a:off x="2484709" y="2320211"/>
            <a:ext cx="132831" cy="221512"/>
          </a:xfrm>
          <a:prstGeom prst="line">
            <a:avLst/>
          </a:prstGeom>
          <a:ln w="31750">
            <a:solidFill>
              <a:schemeClr val="bg1"/>
            </a:solidFill>
            <a:prstDash val="sysDash"/>
          </a:ln>
        </p:spPr>
        <p:style>
          <a:lnRef idx="1">
            <a:schemeClr val="accent1"/>
          </a:lnRef>
          <a:fillRef idx="0">
            <a:schemeClr val="accent1"/>
          </a:fillRef>
          <a:effectRef idx="0">
            <a:schemeClr val="accent1"/>
          </a:effectRef>
          <a:fontRef idx="minor">
            <a:schemeClr val="tx1"/>
          </a:fontRef>
        </p:style>
      </p:cxnSp>
      <p:pic>
        <p:nvPicPr>
          <p:cNvPr id="4102" name="Picture 6" descr="オフィス フロアイラスト／無料イラストなら「イラストAC」">
            <a:extLst>
              <a:ext uri="{FF2B5EF4-FFF2-40B4-BE49-F238E27FC236}">
                <a16:creationId xmlns:a16="http://schemas.microsoft.com/office/drawing/2014/main" id="{22F6B645-8142-A8EC-DEBC-B2EE4E1F0A6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2941" l="5727" r="95374">
                        <a14:foregroundMark x1="9251" y1="65588" x2="9471" y2="58235"/>
                        <a14:foregroundMark x1="5727" y1="64706" x2="5727" y2="59118"/>
                        <a14:foregroundMark x1="6388" y1="57647" x2="7269" y2="51765"/>
                        <a14:foregroundMark x1="39868" y1="88824" x2="51762" y2="93529"/>
                        <a14:foregroundMark x1="51762" y1="93529" x2="52423" y2="92941"/>
                        <a14:foregroundMark x1="91410" y1="60000" x2="91850" y2="63235"/>
                        <a14:foregroundMark x1="94053" y1="54412" x2="95374" y2="61176"/>
                        <a14:foregroundMark x1="53084" y1="25294" x2="64978" y2="34412"/>
                        <a14:foregroundMark x1="65198" y1="29706" x2="57269" y2="25294"/>
                      </a14:backgroundRemoval>
                    </a14:imgEffect>
                  </a14:imgLayer>
                </a14:imgProps>
              </a:ext>
              <a:ext uri="{28A0092B-C50C-407E-A947-70E740481C1C}">
                <a14:useLocalDpi xmlns:a14="http://schemas.microsoft.com/office/drawing/2010/main" val="0"/>
              </a:ext>
            </a:extLst>
          </a:blip>
          <a:srcRect/>
          <a:stretch>
            <a:fillRect/>
          </a:stretch>
        </p:blipFill>
        <p:spPr bwMode="auto">
          <a:xfrm>
            <a:off x="2736197" y="1522654"/>
            <a:ext cx="1337110" cy="1001360"/>
          </a:xfrm>
          <a:prstGeom prst="rect">
            <a:avLst/>
          </a:prstGeom>
          <a:noFill/>
          <a:extLst>
            <a:ext uri="{909E8E84-426E-40DD-AFC4-6F175D3DCCD1}">
              <a14:hiddenFill xmlns:a14="http://schemas.microsoft.com/office/drawing/2010/main">
                <a:solidFill>
                  <a:srgbClr val="FFFFFF"/>
                </a:solidFill>
              </a14:hiddenFill>
            </a:ext>
          </a:extLst>
        </p:spPr>
      </p:pic>
      <p:sp>
        <p:nvSpPr>
          <p:cNvPr id="59" name="Google Shape;1002;p40">
            <a:extLst>
              <a:ext uri="{FF2B5EF4-FFF2-40B4-BE49-F238E27FC236}">
                <a16:creationId xmlns:a16="http://schemas.microsoft.com/office/drawing/2014/main" id="{7AD2AF0C-C0F2-90FE-B554-20991837D324}"/>
              </a:ext>
            </a:extLst>
          </p:cNvPr>
          <p:cNvSpPr txBox="1"/>
          <p:nvPr/>
        </p:nvSpPr>
        <p:spPr>
          <a:xfrm>
            <a:off x="3690796" y="834741"/>
            <a:ext cx="557444" cy="2769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200" b="1" dirty="0">
                <a:solidFill>
                  <a:schemeClr val="dk1"/>
                </a:solidFill>
                <a:latin typeface="游ゴシック" panose="020B0400000000000000" pitchFamily="50" charset="-128"/>
                <a:ea typeface="游ゴシック" panose="020B0400000000000000" pitchFamily="50" charset="-128"/>
                <a:cs typeface="Arial"/>
                <a:sym typeface="Arial"/>
              </a:rPr>
              <a:t>会社</a:t>
            </a:r>
            <a:endParaRPr sz="1200" b="1" dirty="0">
              <a:solidFill>
                <a:schemeClr val="dk1"/>
              </a:solidFill>
              <a:latin typeface="游ゴシック" panose="020B0400000000000000" pitchFamily="50" charset="-128"/>
              <a:ea typeface="游ゴシック" panose="020B0400000000000000" pitchFamily="50" charset="-128"/>
              <a:cs typeface="Arial"/>
              <a:sym typeface="Arial"/>
            </a:endParaRPr>
          </a:p>
        </p:txBody>
      </p:sp>
      <p:grpSp>
        <p:nvGrpSpPr>
          <p:cNvPr id="60" name="グループ化 59">
            <a:extLst>
              <a:ext uri="{FF2B5EF4-FFF2-40B4-BE49-F238E27FC236}">
                <a16:creationId xmlns:a16="http://schemas.microsoft.com/office/drawing/2014/main" id="{F4F4FEB7-CF55-7C01-B485-C14788335FF5}"/>
              </a:ext>
            </a:extLst>
          </p:cNvPr>
          <p:cNvGrpSpPr/>
          <p:nvPr/>
        </p:nvGrpSpPr>
        <p:grpSpPr>
          <a:xfrm>
            <a:off x="7232478" y="1490074"/>
            <a:ext cx="2043770" cy="647648"/>
            <a:chOff x="3685459" y="5077708"/>
            <a:chExt cx="2396101" cy="914400"/>
          </a:xfrm>
        </p:grpSpPr>
        <p:sp>
          <p:nvSpPr>
            <p:cNvPr id="61" name="吹き出し: 円形 60">
              <a:extLst>
                <a:ext uri="{FF2B5EF4-FFF2-40B4-BE49-F238E27FC236}">
                  <a16:creationId xmlns:a16="http://schemas.microsoft.com/office/drawing/2014/main" id="{D7F320CD-4F0A-75FE-64EE-BEE25A01274A}"/>
                </a:ext>
              </a:extLst>
            </p:cNvPr>
            <p:cNvSpPr/>
            <p:nvPr/>
          </p:nvSpPr>
          <p:spPr>
            <a:xfrm>
              <a:off x="3685459" y="5077708"/>
              <a:ext cx="1639605" cy="914400"/>
            </a:xfrm>
            <a:prstGeom prst="wedgeEllipseCallout">
              <a:avLst>
                <a:gd name="adj1" fmla="val -50592"/>
                <a:gd name="adj2" fmla="val 47030"/>
              </a:avLst>
            </a:prstGeom>
            <a:solidFill>
              <a:schemeClr val="accent1"/>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583561C7-4D4E-E423-01BF-139CE5FC1FEC}"/>
                </a:ext>
              </a:extLst>
            </p:cNvPr>
            <p:cNvSpPr txBox="1"/>
            <p:nvPr/>
          </p:nvSpPr>
          <p:spPr>
            <a:xfrm>
              <a:off x="3904658" y="5238175"/>
              <a:ext cx="2176902" cy="564907"/>
            </a:xfrm>
            <a:prstGeom prst="rect">
              <a:avLst/>
            </a:prstGeom>
            <a:noFill/>
          </p:spPr>
          <p:txBody>
            <a:bodyPr wrap="square">
              <a:spAutoFit/>
            </a:bodyPr>
            <a:lstStyle/>
            <a:p>
              <a:r>
                <a:rPr lang="ja-JP" altLang="en-US" sz="10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社員の残業は</a:t>
              </a:r>
              <a:endParaRPr lang="en-US" altLang="ja-JP" sz="10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lang="ja-JP" altLang="en-US" sz="10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極力減らしたい</a:t>
              </a:r>
            </a:p>
          </p:txBody>
        </p:sp>
      </p:grpSp>
      <p:grpSp>
        <p:nvGrpSpPr>
          <p:cNvPr id="63" name="グループ化 62">
            <a:extLst>
              <a:ext uri="{FF2B5EF4-FFF2-40B4-BE49-F238E27FC236}">
                <a16:creationId xmlns:a16="http://schemas.microsoft.com/office/drawing/2014/main" id="{2BF5C36F-A87D-F4F9-2323-89AB77575EC9}"/>
              </a:ext>
            </a:extLst>
          </p:cNvPr>
          <p:cNvGrpSpPr/>
          <p:nvPr/>
        </p:nvGrpSpPr>
        <p:grpSpPr>
          <a:xfrm>
            <a:off x="5855353" y="1075161"/>
            <a:ext cx="2617558" cy="647648"/>
            <a:chOff x="9016573" y="3814277"/>
            <a:chExt cx="3068806" cy="914400"/>
          </a:xfrm>
        </p:grpSpPr>
        <p:sp>
          <p:nvSpPr>
            <p:cNvPr id="4096" name="吹き出し: 円形 4095">
              <a:extLst>
                <a:ext uri="{FF2B5EF4-FFF2-40B4-BE49-F238E27FC236}">
                  <a16:creationId xmlns:a16="http://schemas.microsoft.com/office/drawing/2014/main" id="{9473643B-1C8E-A80D-A212-17FBF7B6138A}"/>
                </a:ext>
              </a:extLst>
            </p:cNvPr>
            <p:cNvSpPr/>
            <p:nvPr/>
          </p:nvSpPr>
          <p:spPr>
            <a:xfrm>
              <a:off x="9016573" y="3814277"/>
              <a:ext cx="1639605" cy="914400"/>
            </a:xfrm>
            <a:prstGeom prst="wedgeEllipseCallout">
              <a:avLst>
                <a:gd name="adj1" fmla="val 9367"/>
                <a:gd name="adj2" fmla="val 62953"/>
              </a:avLst>
            </a:prstGeom>
            <a:solidFill>
              <a:schemeClr val="accent2"/>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游ゴシック" panose="020B0400000000000000" pitchFamily="50" charset="-128"/>
                <a:ea typeface="游ゴシック" panose="020B0400000000000000" pitchFamily="50" charset="-128"/>
              </a:endParaRPr>
            </a:p>
          </p:txBody>
        </p:sp>
        <p:sp>
          <p:nvSpPr>
            <p:cNvPr id="4097" name="テキスト ボックス 4096">
              <a:extLst>
                <a:ext uri="{FF2B5EF4-FFF2-40B4-BE49-F238E27FC236}">
                  <a16:creationId xmlns:a16="http://schemas.microsoft.com/office/drawing/2014/main" id="{49C3CF51-C541-0791-2E00-CD88B55434AB}"/>
                </a:ext>
              </a:extLst>
            </p:cNvPr>
            <p:cNvSpPr txBox="1"/>
            <p:nvPr/>
          </p:nvSpPr>
          <p:spPr>
            <a:xfrm>
              <a:off x="9113579" y="3926283"/>
              <a:ext cx="2971800" cy="716995"/>
            </a:xfrm>
            <a:prstGeom prst="rect">
              <a:avLst/>
            </a:prstGeom>
            <a:noFill/>
          </p:spPr>
          <p:txBody>
            <a:bodyPr wrap="square">
              <a:spAutoFit/>
            </a:bodyPr>
            <a:lstStyle/>
            <a:p>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セキュリティが心配</a:t>
              </a:r>
              <a:endParaRPr lang="en-US" altLang="ja-JP"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私物のパソコンは</a:t>
              </a:r>
              <a:endParaRPr lang="en-US" altLang="ja-JP"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使わせたくない</a:t>
              </a:r>
            </a:p>
          </p:txBody>
        </p:sp>
      </p:grpSp>
      <p:grpSp>
        <p:nvGrpSpPr>
          <p:cNvPr id="4099" name="グループ化 4098">
            <a:extLst>
              <a:ext uri="{FF2B5EF4-FFF2-40B4-BE49-F238E27FC236}">
                <a16:creationId xmlns:a16="http://schemas.microsoft.com/office/drawing/2014/main" id="{7A6C46CD-0C3C-B516-04D5-00662EFEC458}"/>
              </a:ext>
            </a:extLst>
          </p:cNvPr>
          <p:cNvGrpSpPr/>
          <p:nvPr/>
        </p:nvGrpSpPr>
        <p:grpSpPr>
          <a:xfrm>
            <a:off x="4791437" y="1606130"/>
            <a:ext cx="2665919" cy="659289"/>
            <a:chOff x="8498310" y="2465886"/>
            <a:chExt cx="3125504" cy="930836"/>
          </a:xfrm>
        </p:grpSpPr>
        <p:sp>
          <p:nvSpPr>
            <p:cNvPr id="4101" name="吹き出し: 円形 4100">
              <a:extLst>
                <a:ext uri="{FF2B5EF4-FFF2-40B4-BE49-F238E27FC236}">
                  <a16:creationId xmlns:a16="http://schemas.microsoft.com/office/drawing/2014/main" id="{FA7FBCB5-A197-5A64-9915-30A3470798DA}"/>
                </a:ext>
              </a:extLst>
            </p:cNvPr>
            <p:cNvSpPr/>
            <p:nvPr/>
          </p:nvSpPr>
          <p:spPr>
            <a:xfrm>
              <a:off x="8498310" y="2465886"/>
              <a:ext cx="1639605" cy="930836"/>
            </a:xfrm>
            <a:prstGeom prst="wedgeEllipseCallout">
              <a:avLst>
                <a:gd name="adj1" fmla="val 51443"/>
                <a:gd name="adj2" fmla="val 43158"/>
              </a:avLst>
            </a:prstGeom>
            <a:solidFill>
              <a:srgbClr val="F9D03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dirty="0">
                <a:latin typeface="游ゴシック" panose="020B0400000000000000" pitchFamily="50" charset="-128"/>
                <a:ea typeface="游ゴシック" panose="020B0400000000000000" pitchFamily="50" charset="-128"/>
              </a:endParaRPr>
            </a:p>
          </p:txBody>
        </p:sp>
        <p:sp>
          <p:nvSpPr>
            <p:cNvPr id="4103" name="テキスト ボックス 4102">
              <a:extLst>
                <a:ext uri="{FF2B5EF4-FFF2-40B4-BE49-F238E27FC236}">
                  <a16:creationId xmlns:a16="http://schemas.microsoft.com/office/drawing/2014/main" id="{45BC2328-BBC8-3D2D-2C6B-B9C43FE57A47}"/>
                </a:ext>
              </a:extLst>
            </p:cNvPr>
            <p:cNvSpPr txBox="1"/>
            <p:nvPr/>
          </p:nvSpPr>
          <p:spPr>
            <a:xfrm>
              <a:off x="8652014" y="2564631"/>
              <a:ext cx="2971800" cy="716996"/>
            </a:xfrm>
            <a:prstGeom prst="rect">
              <a:avLst/>
            </a:prstGeom>
            <a:noFill/>
          </p:spPr>
          <p:txBody>
            <a:bodyPr wrap="square">
              <a:spAutoFit/>
            </a:bodyPr>
            <a:lstStyle/>
            <a:p>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人は増やせない</a:t>
              </a:r>
              <a:endParaRPr lang="en-US" altLang="ja-JP"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業務の効率をもっと</a:t>
              </a:r>
              <a:endParaRPr lang="en-US" altLang="ja-JP"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r>
                <a:rPr lang="ja-JP" altLang="en-US" sz="900" b="1" dirty="0">
                  <a:solidFill>
                    <a:schemeClr val="bg1"/>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アップしたい</a:t>
              </a:r>
            </a:p>
          </p:txBody>
        </p:sp>
      </p:grpSp>
      <p:sp>
        <p:nvSpPr>
          <p:cNvPr id="4104" name="テキスト ボックス 4103">
            <a:extLst>
              <a:ext uri="{FF2B5EF4-FFF2-40B4-BE49-F238E27FC236}">
                <a16:creationId xmlns:a16="http://schemas.microsoft.com/office/drawing/2014/main" id="{FBC930AC-DC34-58CA-0E51-9C3CBE607049}"/>
              </a:ext>
            </a:extLst>
          </p:cNvPr>
          <p:cNvSpPr txBox="1"/>
          <p:nvPr/>
        </p:nvSpPr>
        <p:spPr>
          <a:xfrm>
            <a:off x="6005576" y="2589748"/>
            <a:ext cx="1371600"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経営者の悩み</a:t>
            </a:r>
            <a:endParaRPr lang="en-US" altLang="ja-JP" sz="1200" b="1" dirty="0">
              <a:latin typeface="游ゴシック" panose="020B0400000000000000" pitchFamily="50" charset="-128"/>
              <a:ea typeface="游ゴシック" panose="020B0400000000000000" pitchFamily="50" charset="-128"/>
            </a:endParaRPr>
          </a:p>
        </p:txBody>
      </p:sp>
      <p:pic>
        <p:nvPicPr>
          <p:cNvPr id="4105" name="Picture 2" descr="Attorney, boss, business people, businessman, lawyer, owner, person">
            <a:extLst>
              <a:ext uri="{FF2B5EF4-FFF2-40B4-BE49-F238E27FC236}">
                <a16:creationId xmlns:a16="http://schemas.microsoft.com/office/drawing/2014/main" id="{CDF3465C-C275-0DFC-0E45-3BC8F552F1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1065" y="1869130"/>
            <a:ext cx="700622" cy="754577"/>
          </a:xfrm>
          <a:prstGeom prst="rect">
            <a:avLst/>
          </a:prstGeom>
          <a:noFill/>
          <a:extLst>
            <a:ext uri="{909E8E84-426E-40DD-AFC4-6F175D3DCCD1}">
              <a14:hiddenFill xmlns:a14="http://schemas.microsoft.com/office/drawing/2010/main">
                <a:solidFill>
                  <a:srgbClr val="FFFFFF"/>
                </a:solidFill>
              </a14:hiddenFill>
            </a:ext>
          </a:extLst>
        </p:spPr>
      </p:pic>
      <p:pic>
        <p:nvPicPr>
          <p:cNvPr id="4106" name="図 4105">
            <a:extLst>
              <a:ext uri="{FF2B5EF4-FFF2-40B4-BE49-F238E27FC236}">
                <a16:creationId xmlns:a16="http://schemas.microsoft.com/office/drawing/2014/main" id="{17B28F52-E3B0-10FF-F6AE-F126CC7EAB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1763" y="3505198"/>
            <a:ext cx="602499" cy="647261"/>
          </a:xfrm>
          <a:prstGeom prst="rect">
            <a:avLst/>
          </a:prstGeom>
        </p:spPr>
      </p:pic>
      <p:pic>
        <p:nvPicPr>
          <p:cNvPr id="4107" name="Picture 24" descr="hacker, intruder, killer, thief, user ">
            <a:extLst>
              <a:ext uri="{FF2B5EF4-FFF2-40B4-BE49-F238E27FC236}">
                <a16:creationId xmlns:a16="http://schemas.microsoft.com/office/drawing/2014/main" id="{18F8C6AE-D3EF-2960-DB65-537AF179E50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2227" y="3480972"/>
            <a:ext cx="602499" cy="576365"/>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8" descr="営業マンのアイコン素材をダウンロードできるサイト一覧│有料・無料どちらも紹介 | 営業代行なら営業コンサルティング会社、株式会社アイランド・ブレイン">
            <a:extLst>
              <a:ext uri="{FF2B5EF4-FFF2-40B4-BE49-F238E27FC236}">
                <a16:creationId xmlns:a16="http://schemas.microsoft.com/office/drawing/2014/main" id="{59716F1C-F210-FCAF-ABC6-A42AB4AF443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8559" b="97523" l="9868" r="92167">
                        <a14:foregroundMark x1="18718" y1="10135" x2="25738" y2="8671"/>
                        <a14:foregroundMark x1="42218" y1="91329" x2="34283" y2="97635"/>
                        <a14:foregroundMark x1="92167" y1="68806" x2="90539" y2="65090"/>
                      </a14:backgroundRemoval>
                    </a14:imgEffect>
                  </a14:imgLayer>
                </a14:imgProps>
              </a:ext>
              <a:ext uri="{28A0092B-C50C-407E-A947-70E740481C1C}">
                <a14:useLocalDpi xmlns:a14="http://schemas.microsoft.com/office/drawing/2010/main" val="0"/>
              </a:ext>
            </a:extLst>
          </a:blip>
          <a:srcRect/>
          <a:stretch>
            <a:fillRect/>
          </a:stretch>
        </p:blipFill>
        <p:spPr bwMode="auto">
          <a:xfrm>
            <a:off x="3589208" y="3462871"/>
            <a:ext cx="774766" cy="699817"/>
          </a:xfrm>
          <a:prstGeom prst="rect">
            <a:avLst/>
          </a:prstGeom>
          <a:noFill/>
          <a:extLst>
            <a:ext uri="{909E8E84-426E-40DD-AFC4-6F175D3DCCD1}">
              <a14:hiddenFill xmlns:a14="http://schemas.microsoft.com/office/drawing/2010/main">
                <a:solidFill>
                  <a:srgbClr val="FFFFFF"/>
                </a:solidFill>
              </a14:hiddenFill>
            </a:ext>
          </a:extLst>
        </p:spPr>
      </p:pic>
      <p:cxnSp>
        <p:nvCxnSpPr>
          <p:cNvPr id="4110" name="直線矢印コネクタ 4109">
            <a:extLst>
              <a:ext uri="{FF2B5EF4-FFF2-40B4-BE49-F238E27FC236}">
                <a16:creationId xmlns:a16="http://schemas.microsoft.com/office/drawing/2014/main" id="{B6FF8C02-A0E3-B636-E004-E71648458883}"/>
              </a:ext>
            </a:extLst>
          </p:cNvPr>
          <p:cNvCxnSpPr>
            <a:cxnSpLocks/>
          </p:cNvCxnSpPr>
          <p:nvPr/>
        </p:nvCxnSpPr>
        <p:spPr>
          <a:xfrm flipV="1">
            <a:off x="1214262" y="2717867"/>
            <a:ext cx="675146" cy="625145"/>
          </a:xfrm>
          <a:prstGeom prst="straightConnector1">
            <a:avLst/>
          </a:prstGeom>
          <a:ln>
            <a:solidFill>
              <a:srgbClr val="FF0000"/>
            </a:solidFill>
            <a:prstDash val="dash"/>
            <a:tailEnd type="arrow" w="lg" len="lg"/>
          </a:ln>
          <a:effectLst/>
        </p:spPr>
        <p:style>
          <a:lnRef idx="2">
            <a:schemeClr val="accent1"/>
          </a:lnRef>
          <a:fillRef idx="0">
            <a:schemeClr val="accent1"/>
          </a:fillRef>
          <a:effectRef idx="1">
            <a:schemeClr val="accent1"/>
          </a:effectRef>
          <a:fontRef idx="minor">
            <a:schemeClr val="tx1"/>
          </a:fontRef>
        </p:style>
      </p:cxnSp>
      <p:sp>
        <p:nvSpPr>
          <p:cNvPr id="4114" name="テキスト ボックス 4113">
            <a:extLst>
              <a:ext uri="{FF2B5EF4-FFF2-40B4-BE49-F238E27FC236}">
                <a16:creationId xmlns:a16="http://schemas.microsoft.com/office/drawing/2014/main" id="{353E51C2-89E8-38B3-A89F-0B33CAA116F9}"/>
              </a:ext>
            </a:extLst>
          </p:cNvPr>
          <p:cNvSpPr txBox="1"/>
          <p:nvPr/>
        </p:nvSpPr>
        <p:spPr>
          <a:xfrm>
            <a:off x="191831" y="3366698"/>
            <a:ext cx="1436261" cy="276999"/>
          </a:xfrm>
          <a:prstGeom prst="rect">
            <a:avLst/>
          </a:prstGeom>
          <a:noFill/>
        </p:spPr>
        <p:txBody>
          <a:bodyPr wrap="square">
            <a:spAutoFit/>
          </a:bodyPr>
          <a:lstStyle/>
          <a:p>
            <a:pPr algn="ctr"/>
            <a:r>
              <a:rPr lang="ja-JP" altLang="en-US" sz="1200" b="1" dirty="0">
                <a:solidFill>
                  <a:srgbClr val="FF0000"/>
                </a:solidFill>
                <a:latin typeface="游ゴシック" panose="020B0400000000000000" pitchFamily="50" charset="-128"/>
                <a:ea typeface="游ゴシック" panose="020B0400000000000000" pitchFamily="50" charset="-128"/>
              </a:rPr>
              <a:t>個人の端末で接続</a:t>
            </a:r>
            <a:endParaRPr lang="en-US" altLang="ja-JP" sz="1200" b="1" dirty="0">
              <a:solidFill>
                <a:srgbClr val="FF0000"/>
              </a:solidFill>
              <a:latin typeface="游ゴシック" panose="020B0400000000000000" pitchFamily="50" charset="-128"/>
              <a:ea typeface="游ゴシック" panose="020B0400000000000000" pitchFamily="50" charset="-128"/>
            </a:endParaRPr>
          </a:p>
        </p:txBody>
      </p:sp>
      <p:sp>
        <p:nvSpPr>
          <p:cNvPr id="4115" name="テキスト ボックス 4114">
            <a:extLst>
              <a:ext uri="{FF2B5EF4-FFF2-40B4-BE49-F238E27FC236}">
                <a16:creationId xmlns:a16="http://schemas.microsoft.com/office/drawing/2014/main" id="{05C93BDA-B243-D120-054F-67C645D54D99}"/>
              </a:ext>
            </a:extLst>
          </p:cNvPr>
          <p:cNvSpPr txBox="1"/>
          <p:nvPr/>
        </p:nvSpPr>
        <p:spPr>
          <a:xfrm>
            <a:off x="1861851" y="3248149"/>
            <a:ext cx="1436261" cy="276999"/>
          </a:xfrm>
          <a:prstGeom prst="rect">
            <a:avLst/>
          </a:prstGeom>
          <a:noFill/>
        </p:spPr>
        <p:txBody>
          <a:bodyPr wrap="square">
            <a:spAutoFit/>
          </a:bodyPr>
          <a:lstStyle/>
          <a:p>
            <a:pPr algn="ctr"/>
            <a:r>
              <a:rPr lang="ja-JP" altLang="en-US" sz="1200" b="1" dirty="0">
                <a:solidFill>
                  <a:srgbClr val="FF0000"/>
                </a:solidFill>
                <a:latin typeface="游ゴシック" panose="020B0400000000000000" pitchFamily="50" charset="-128"/>
                <a:ea typeface="游ゴシック" panose="020B0400000000000000" pitchFamily="50" charset="-128"/>
              </a:rPr>
              <a:t>不正利用</a:t>
            </a:r>
            <a:endParaRPr lang="en-US" altLang="ja-JP" sz="1200" b="1" dirty="0">
              <a:solidFill>
                <a:srgbClr val="FF0000"/>
              </a:solidFill>
              <a:latin typeface="游ゴシック" panose="020B0400000000000000" pitchFamily="50" charset="-128"/>
              <a:ea typeface="游ゴシック" panose="020B0400000000000000" pitchFamily="50" charset="-128"/>
            </a:endParaRPr>
          </a:p>
        </p:txBody>
      </p:sp>
      <p:cxnSp>
        <p:nvCxnSpPr>
          <p:cNvPr id="4116" name="直線矢印コネクタ 4115">
            <a:extLst>
              <a:ext uri="{FF2B5EF4-FFF2-40B4-BE49-F238E27FC236}">
                <a16:creationId xmlns:a16="http://schemas.microsoft.com/office/drawing/2014/main" id="{D7CBF36A-59AC-AE94-A60A-E7A73C4633C6}"/>
              </a:ext>
            </a:extLst>
          </p:cNvPr>
          <p:cNvCxnSpPr>
            <a:cxnSpLocks/>
            <a:stCxn id="4115" idx="0"/>
          </p:cNvCxnSpPr>
          <p:nvPr/>
        </p:nvCxnSpPr>
        <p:spPr>
          <a:xfrm flipH="1" flipV="1">
            <a:off x="2328968" y="2717867"/>
            <a:ext cx="251014" cy="530282"/>
          </a:xfrm>
          <a:prstGeom prst="straightConnector1">
            <a:avLst/>
          </a:prstGeom>
          <a:ln>
            <a:solidFill>
              <a:srgbClr val="FF0000"/>
            </a:solidFill>
            <a:prstDash val="dash"/>
            <a:tailEnd type="arrow" w="lg" len="lg"/>
          </a:ln>
          <a:effectLst/>
        </p:spPr>
        <p:style>
          <a:lnRef idx="2">
            <a:schemeClr val="accent1"/>
          </a:lnRef>
          <a:fillRef idx="0">
            <a:schemeClr val="accent1"/>
          </a:fillRef>
          <a:effectRef idx="1">
            <a:schemeClr val="accent1"/>
          </a:effectRef>
          <a:fontRef idx="minor">
            <a:schemeClr val="tx1"/>
          </a:fontRef>
        </p:style>
      </p:cxnSp>
      <p:cxnSp>
        <p:nvCxnSpPr>
          <p:cNvPr id="4119" name="直線矢印コネクタ 4118">
            <a:extLst>
              <a:ext uri="{FF2B5EF4-FFF2-40B4-BE49-F238E27FC236}">
                <a16:creationId xmlns:a16="http://schemas.microsoft.com/office/drawing/2014/main" id="{EDAA9B2D-27E9-F468-AC94-2442FFFFD789}"/>
              </a:ext>
            </a:extLst>
          </p:cNvPr>
          <p:cNvCxnSpPr>
            <a:cxnSpLocks/>
          </p:cNvCxnSpPr>
          <p:nvPr/>
        </p:nvCxnSpPr>
        <p:spPr>
          <a:xfrm flipH="1" flipV="1">
            <a:off x="3690796" y="2313781"/>
            <a:ext cx="123529" cy="908876"/>
          </a:xfrm>
          <a:prstGeom prst="straightConnector1">
            <a:avLst/>
          </a:prstGeom>
          <a:ln>
            <a:solidFill>
              <a:schemeClr val="bg1">
                <a:lumMod val="50000"/>
              </a:schemeClr>
            </a:solidFill>
            <a:prstDash val="dash"/>
            <a:tailEnd type="arrow" w="lg" len="lg"/>
          </a:ln>
          <a:effectLst/>
        </p:spPr>
        <p:style>
          <a:lnRef idx="2">
            <a:schemeClr val="accent1"/>
          </a:lnRef>
          <a:fillRef idx="0">
            <a:schemeClr val="accent1"/>
          </a:fillRef>
          <a:effectRef idx="1">
            <a:schemeClr val="accent1"/>
          </a:effectRef>
          <a:fontRef idx="minor">
            <a:schemeClr val="tx1"/>
          </a:fontRef>
        </p:style>
      </p:cxnSp>
      <p:sp>
        <p:nvSpPr>
          <p:cNvPr id="4123" name="テキスト ボックス 4122">
            <a:extLst>
              <a:ext uri="{FF2B5EF4-FFF2-40B4-BE49-F238E27FC236}">
                <a16:creationId xmlns:a16="http://schemas.microsoft.com/office/drawing/2014/main" id="{61DB9229-783D-49BD-6ADB-4631D21DC632}"/>
              </a:ext>
            </a:extLst>
          </p:cNvPr>
          <p:cNvSpPr txBox="1"/>
          <p:nvPr/>
        </p:nvSpPr>
        <p:spPr>
          <a:xfrm>
            <a:off x="3128525" y="3258811"/>
            <a:ext cx="1371600"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出先から帰社</a:t>
            </a:r>
            <a:endParaRPr lang="en-US" altLang="ja-JP" sz="1200" b="1" dirty="0">
              <a:latin typeface="游ゴシック" panose="020B0400000000000000" pitchFamily="50" charset="-128"/>
              <a:ea typeface="游ゴシック" panose="020B0400000000000000" pitchFamily="50" charset="-128"/>
            </a:endParaRPr>
          </a:p>
        </p:txBody>
      </p:sp>
      <p:sp>
        <p:nvSpPr>
          <p:cNvPr id="4124" name="テキスト ボックス 4123">
            <a:extLst>
              <a:ext uri="{FF2B5EF4-FFF2-40B4-BE49-F238E27FC236}">
                <a16:creationId xmlns:a16="http://schemas.microsoft.com/office/drawing/2014/main" id="{18AF5E47-D620-BEE6-95C9-A687510B6AD7}"/>
              </a:ext>
            </a:extLst>
          </p:cNvPr>
          <p:cNvSpPr txBox="1"/>
          <p:nvPr/>
        </p:nvSpPr>
        <p:spPr>
          <a:xfrm>
            <a:off x="209610" y="4064372"/>
            <a:ext cx="1436261" cy="415498"/>
          </a:xfrm>
          <a:prstGeom prst="rect">
            <a:avLst/>
          </a:prstGeom>
          <a:noFill/>
        </p:spPr>
        <p:txBody>
          <a:bodyPr wrap="square">
            <a:spAutoFit/>
          </a:bodyPr>
          <a:lstStyle/>
          <a:p>
            <a:pPr algn="ctr"/>
            <a:r>
              <a:rPr lang="ja-JP" altLang="en-US" sz="1050" b="1" dirty="0">
                <a:latin typeface="游ゴシック" panose="020B0400000000000000" pitchFamily="50" charset="-128"/>
                <a:ea typeface="游ゴシック" panose="020B0400000000000000" pitchFamily="50" charset="-128"/>
              </a:rPr>
              <a:t>セキュリティ</a:t>
            </a:r>
            <a:endParaRPr lang="en-US" altLang="ja-JP" sz="1050" b="1"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リスクが高い</a:t>
            </a:r>
            <a:endParaRPr lang="en-US" altLang="ja-JP" sz="1050" b="1" dirty="0">
              <a:latin typeface="游ゴシック" panose="020B0400000000000000" pitchFamily="50" charset="-128"/>
              <a:ea typeface="游ゴシック" panose="020B0400000000000000" pitchFamily="50" charset="-128"/>
            </a:endParaRPr>
          </a:p>
        </p:txBody>
      </p:sp>
      <p:sp>
        <p:nvSpPr>
          <p:cNvPr id="4126" name="テキスト ボックス 4125">
            <a:extLst>
              <a:ext uri="{FF2B5EF4-FFF2-40B4-BE49-F238E27FC236}">
                <a16:creationId xmlns:a16="http://schemas.microsoft.com/office/drawing/2014/main" id="{EAA135DD-83B0-5A8A-1820-3941367D40DD}"/>
              </a:ext>
            </a:extLst>
          </p:cNvPr>
          <p:cNvSpPr txBox="1"/>
          <p:nvPr/>
        </p:nvSpPr>
        <p:spPr>
          <a:xfrm>
            <a:off x="1899409" y="4048605"/>
            <a:ext cx="1436261" cy="415498"/>
          </a:xfrm>
          <a:prstGeom prst="rect">
            <a:avLst/>
          </a:prstGeom>
          <a:noFill/>
        </p:spPr>
        <p:txBody>
          <a:bodyPr wrap="square">
            <a:spAutoFit/>
          </a:bodyPr>
          <a:lstStyle/>
          <a:p>
            <a:pPr algn="ctr"/>
            <a:r>
              <a:rPr lang="ja-JP" altLang="en-US" sz="1050" b="1" dirty="0">
                <a:latin typeface="游ゴシック" panose="020B0400000000000000" pitchFamily="50" charset="-128"/>
                <a:ea typeface="游ゴシック" panose="020B0400000000000000" pitchFamily="50" charset="-128"/>
              </a:rPr>
              <a:t>情報漏えい</a:t>
            </a:r>
            <a:endParaRPr lang="en-US" altLang="ja-JP" sz="1050" b="1" dirty="0">
              <a:latin typeface="游ゴシック" panose="020B0400000000000000" pitchFamily="50" charset="-128"/>
              <a:ea typeface="游ゴシック" panose="020B0400000000000000" pitchFamily="50" charset="-128"/>
            </a:endParaRPr>
          </a:p>
          <a:p>
            <a:pPr algn="ctr"/>
            <a:r>
              <a:rPr lang="ja-JP" altLang="en-US" sz="1050" b="1" dirty="0">
                <a:latin typeface="游ゴシック" panose="020B0400000000000000" pitchFamily="50" charset="-128"/>
                <a:ea typeface="游ゴシック" panose="020B0400000000000000" pitchFamily="50" charset="-128"/>
              </a:rPr>
              <a:t>リスクが高い</a:t>
            </a:r>
            <a:endParaRPr lang="en-US" altLang="ja-JP" sz="1050" b="1" dirty="0">
              <a:latin typeface="游ゴシック" panose="020B0400000000000000" pitchFamily="50" charset="-128"/>
              <a:ea typeface="游ゴシック" panose="020B0400000000000000" pitchFamily="50" charset="-128"/>
            </a:endParaRPr>
          </a:p>
        </p:txBody>
      </p:sp>
      <p:sp>
        <p:nvSpPr>
          <p:cNvPr id="4128" name="テキスト ボックス 4127">
            <a:extLst>
              <a:ext uri="{FF2B5EF4-FFF2-40B4-BE49-F238E27FC236}">
                <a16:creationId xmlns:a16="http://schemas.microsoft.com/office/drawing/2014/main" id="{4707E872-BE15-59F1-9F51-335017CD7A56}"/>
              </a:ext>
            </a:extLst>
          </p:cNvPr>
          <p:cNvSpPr txBox="1"/>
          <p:nvPr/>
        </p:nvSpPr>
        <p:spPr>
          <a:xfrm>
            <a:off x="3355176" y="4181801"/>
            <a:ext cx="1436261" cy="253916"/>
          </a:xfrm>
          <a:prstGeom prst="rect">
            <a:avLst/>
          </a:prstGeom>
          <a:noFill/>
        </p:spPr>
        <p:txBody>
          <a:bodyPr wrap="square">
            <a:spAutoFit/>
          </a:bodyPr>
          <a:lstStyle/>
          <a:p>
            <a:pPr algn="ctr"/>
            <a:r>
              <a:rPr lang="ja-JP" altLang="en-US" sz="1050" b="1" dirty="0">
                <a:latin typeface="游ゴシック" panose="020B0400000000000000" pitchFamily="50" charset="-128"/>
                <a:ea typeface="游ゴシック" panose="020B0400000000000000" pitchFamily="50" charset="-128"/>
              </a:rPr>
              <a:t>利便性が悪い</a:t>
            </a:r>
            <a:endParaRPr lang="en-US" altLang="ja-JP" sz="1050" b="1" dirty="0">
              <a:latin typeface="游ゴシック" panose="020B0400000000000000" pitchFamily="50" charset="-128"/>
              <a:ea typeface="游ゴシック" panose="020B0400000000000000" pitchFamily="50" charset="-128"/>
            </a:endParaRPr>
          </a:p>
        </p:txBody>
      </p:sp>
      <p:grpSp>
        <p:nvGrpSpPr>
          <p:cNvPr id="4132" name="グループ化 4131">
            <a:extLst>
              <a:ext uri="{FF2B5EF4-FFF2-40B4-BE49-F238E27FC236}">
                <a16:creationId xmlns:a16="http://schemas.microsoft.com/office/drawing/2014/main" id="{666DE442-F26B-72A1-B2B7-DBFEFA87AC96}"/>
              </a:ext>
            </a:extLst>
          </p:cNvPr>
          <p:cNvGrpSpPr/>
          <p:nvPr/>
        </p:nvGrpSpPr>
        <p:grpSpPr>
          <a:xfrm>
            <a:off x="5896767" y="3281861"/>
            <a:ext cx="1067060" cy="1007077"/>
            <a:chOff x="5502554" y="2779064"/>
            <a:chExt cx="1414397" cy="1278273"/>
          </a:xfrm>
        </p:grpSpPr>
        <p:pic>
          <p:nvPicPr>
            <p:cNvPr id="4130" name="Picture 2" descr="Cloud">
              <a:extLst>
                <a:ext uri="{FF2B5EF4-FFF2-40B4-BE49-F238E27FC236}">
                  <a16:creationId xmlns:a16="http://schemas.microsoft.com/office/drawing/2014/main" id="{4BB06E05-0DF0-A234-6393-F420EC3E4AA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02554" y="2779064"/>
              <a:ext cx="1414397" cy="1278273"/>
            </a:xfrm>
            <a:prstGeom prst="rect">
              <a:avLst/>
            </a:prstGeom>
            <a:noFill/>
          </p:spPr>
        </p:pic>
        <p:pic>
          <p:nvPicPr>
            <p:cNvPr id="4131" name="図 4130">
              <a:extLst>
                <a:ext uri="{FF2B5EF4-FFF2-40B4-BE49-F238E27FC236}">
                  <a16:creationId xmlns:a16="http://schemas.microsoft.com/office/drawing/2014/main" id="{85B9E874-F295-E830-6CAE-BDD350256C4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5679736" y="3306696"/>
              <a:ext cx="1055760" cy="295155"/>
            </a:xfrm>
            <a:prstGeom prst="rect">
              <a:avLst/>
            </a:prstGeom>
          </p:spPr>
        </p:pic>
      </p:grpSp>
      <p:grpSp>
        <p:nvGrpSpPr>
          <p:cNvPr id="4135" name="グループ化 4134">
            <a:extLst>
              <a:ext uri="{FF2B5EF4-FFF2-40B4-BE49-F238E27FC236}">
                <a16:creationId xmlns:a16="http://schemas.microsoft.com/office/drawing/2014/main" id="{B81E98E3-8CF2-B085-9201-E0B3F99FC436}"/>
              </a:ext>
            </a:extLst>
          </p:cNvPr>
          <p:cNvGrpSpPr/>
          <p:nvPr/>
        </p:nvGrpSpPr>
        <p:grpSpPr>
          <a:xfrm>
            <a:off x="4981409" y="3517045"/>
            <a:ext cx="510723" cy="463221"/>
            <a:chOff x="5228519" y="3188537"/>
            <a:chExt cx="639336" cy="548667"/>
          </a:xfrm>
        </p:grpSpPr>
        <p:pic>
          <p:nvPicPr>
            <p:cNvPr id="4133" name="図 4132">
              <a:extLst>
                <a:ext uri="{FF2B5EF4-FFF2-40B4-BE49-F238E27FC236}">
                  <a16:creationId xmlns:a16="http://schemas.microsoft.com/office/drawing/2014/main" id="{2D4185A6-70BF-F4AA-BCB7-CDE90003B0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8519" y="3188537"/>
              <a:ext cx="510723" cy="548667"/>
            </a:xfrm>
            <a:prstGeom prst="rect">
              <a:avLst/>
            </a:prstGeom>
          </p:spPr>
        </p:pic>
        <p:pic>
          <p:nvPicPr>
            <p:cNvPr id="4134" name="Picture 10" descr="Currency, business, certification, certificate, finance">
              <a:extLst>
                <a:ext uri="{FF2B5EF4-FFF2-40B4-BE49-F238E27FC236}">
                  <a16:creationId xmlns:a16="http://schemas.microsoft.com/office/drawing/2014/main" id="{F9FBF7C7-A2BE-E02F-06EB-4CA7B77C5E79}"/>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581498" y="3208636"/>
              <a:ext cx="286357" cy="29775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4136" name="直線矢印コネクタ 4135">
            <a:extLst>
              <a:ext uri="{FF2B5EF4-FFF2-40B4-BE49-F238E27FC236}">
                <a16:creationId xmlns:a16="http://schemas.microsoft.com/office/drawing/2014/main" id="{C6E39E0B-9A9A-57C8-B172-45E5F53D1C40}"/>
              </a:ext>
            </a:extLst>
          </p:cNvPr>
          <p:cNvCxnSpPr>
            <a:cxnSpLocks/>
          </p:cNvCxnSpPr>
          <p:nvPr/>
        </p:nvCxnSpPr>
        <p:spPr>
          <a:xfrm>
            <a:off x="5352609" y="3789163"/>
            <a:ext cx="677829" cy="0"/>
          </a:xfrm>
          <a:prstGeom prst="straightConnector1">
            <a:avLst/>
          </a:prstGeom>
          <a:ln w="53975">
            <a:tailEnd type="triangle"/>
          </a:ln>
          <a:effectLst/>
        </p:spPr>
        <p:style>
          <a:lnRef idx="2">
            <a:schemeClr val="accent1"/>
          </a:lnRef>
          <a:fillRef idx="0">
            <a:schemeClr val="accent1"/>
          </a:fillRef>
          <a:effectRef idx="1">
            <a:schemeClr val="accent1"/>
          </a:effectRef>
          <a:fontRef idx="minor">
            <a:schemeClr val="tx1"/>
          </a:fontRef>
        </p:style>
      </p:cxnSp>
      <p:sp>
        <p:nvSpPr>
          <p:cNvPr id="4139" name="AutoShape 57">
            <a:extLst>
              <a:ext uri="{FF2B5EF4-FFF2-40B4-BE49-F238E27FC236}">
                <a16:creationId xmlns:a16="http://schemas.microsoft.com/office/drawing/2014/main" id="{64FE3B0A-8B8E-EFCC-296D-260FC3F2AAF8}"/>
              </a:ext>
            </a:extLst>
          </p:cNvPr>
          <p:cNvSpPr>
            <a:spLocks noChangeArrowheads="1"/>
          </p:cNvSpPr>
          <p:nvPr/>
        </p:nvSpPr>
        <p:spPr bwMode="auto">
          <a:xfrm>
            <a:off x="5774103" y="3476978"/>
            <a:ext cx="345185" cy="276999"/>
          </a:xfrm>
          <a:prstGeom prst="roundRect">
            <a:avLst>
              <a:gd name="adj" fmla="val 16667"/>
            </a:avLst>
          </a:prstGeom>
          <a:noFill/>
          <a:ln w="25400">
            <a:noFill/>
            <a:round/>
            <a:headEnd/>
            <a:tailEnd/>
          </a:ln>
          <a:effectLst/>
          <a:scene3d>
            <a:camera prst="orthographicFront"/>
            <a:lightRig rig="threePt" dir="t"/>
          </a:scene3d>
          <a:sp3d>
            <a:bevelT/>
            <a:bevelB/>
          </a:sp3d>
        </p:spPr>
        <p:txBody>
          <a:bodyPr wrap="none" anchor="ctr"/>
          <a:lstStyle/>
          <a:p>
            <a:pPr algn="ctr">
              <a:spcBef>
                <a:spcPts val="600"/>
              </a:spcBef>
            </a:pPr>
            <a:r>
              <a:rPr lang="ja-JP" altLang="en-US" sz="2000" dirty="0">
                <a:solidFill>
                  <a:srgbClr val="00B050"/>
                </a:solidFill>
                <a:latin typeface="游ゴシック" panose="020B0400000000000000" pitchFamily="50" charset="-128"/>
                <a:ea typeface="游ゴシック" panose="020B0400000000000000" pitchFamily="50" charset="-128"/>
                <a:cs typeface="メイリオ" panose="020B0604030504040204" pitchFamily="50" charset="-128"/>
              </a:rPr>
              <a:t>○</a:t>
            </a:r>
          </a:p>
        </p:txBody>
      </p:sp>
      <p:sp>
        <p:nvSpPr>
          <p:cNvPr id="4140" name="テキスト ボックス 4139">
            <a:extLst>
              <a:ext uri="{FF2B5EF4-FFF2-40B4-BE49-F238E27FC236}">
                <a16:creationId xmlns:a16="http://schemas.microsoft.com/office/drawing/2014/main" id="{A57CD44B-4B76-C52E-0977-9CF75D53D6AA}"/>
              </a:ext>
            </a:extLst>
          </p:cNvPr>
          <p:cNvSpPr txBox="1"/>
          <p:nvPr/>
        </p:nvSpPr>
        <p:spPr>
          <a:xfrm>
            <a:off x="4519631" y="3926799"/>
            <a:ext cx="1436261" cy="338554"/>
          </a:xfrm>
          <a:prstGeom prst="rect">
            <a:avLst/>
          </a:prstGeom>
          <a:noFill/>
        </p:spPr>
        <p:txBody>
          <a:bodyPr wrap="square">
            <a:spAutoFit/>
          </a:bodyPr>
          <a:lstStyle/>
          <a:p>
            <a:pPr algn="ctr"/>
            <a:r>
              <a:rPr lang="ja-JP" altLang="en-US" sz="800" b="1" dirty="0">
                <a:latin typeface="游ゴシック" panose="020B0400000000000000" pitchFamily="50" charset="-128"/>
                <a:ea typeface="游ゴシック" panose="020B0400000000000000" pitchFamily="50" charset="-128"/>
              </a:rPr>
              <a:t>許可デバイスに</a:t>
            </a:r>
            <a:endParaRPr lang="en-US" altLang="ja-JP" sz="800" b="1" dirty="0">
              <a:latin typeface="游ゴシック" panose="020B0400000000000000" pitchFamily="50" charset="-128"/>
              <a:ea typeface="游ゴシック" panose="020B0400000000000000" pitchFamily="50" charset="-128"/>
            </a:endParaRPr>
          </a:p>
          <a:p>
            <a:pPr algn="ctr"/>
            <a:r>
              <a:rPr lang="ja-JP" altLang="en-US" sz="800" b="1" dirty="0">
                <a:latin typeface="游ゴシック" panose="020B0400000000000000" pitchFamily="50" charset="-128"/>
                <a:ea typeface="游ゴシック" panose="020B0400000000000000" pitchFamily="50" charset="-128"/>
              </a:rPr>
              <a:t>電子証明書</a:t>
            </a:r>
            <a:endParaRPr lang="en-US" altLang="ja-JP" sz="800" b="1" dirty="0">
              <a:latin typeface="游ゴシック" panose="020B0400000000000000" pitchFamily="50" charset="-128"/>
              <a:ea typeface="游ゴシック" panose="020B0400000000000000" pitchFamily="50" charset="-128"/>
            </a:endParaRPr>
          </a:p>
        </p:txBody>
      </p:sp>
      <p:sp>
        <p:nvSpPr>
          <p:cNvPr id="4141" name="テキスト ボックス 4140">
            <a:extLst>
              <a:ext uri="{FF2B5EF4-FFF2-40B4-BE49-F238E27FC236}">
                <a16:creationId xmlns:a16="http://schemas.microsoft.com/office/drawing/2014/main" id="{4E1D4087-E296-2E52-770E-2CB5EC0FC769}"/>
              </a:ext>
            </a:extLst>
          </p:cNvPr>
          <p:cNvSpPr txBox="1"/>
          <p:nvPr/>
        </p:nvSpPr>
        <p:spPr>
          <a:xfrm>
            <a:off x="5664870" y="4047124"/>
            <a:ext cx="1436261" cy="215444"/>
          </a:xfrm>
          <a:prstGeom prst="rect">
            <a:avLst/>
          </a:prstGeom>
          <a:noFill/>
        </p:spPr>
        <p:txBody>
          <a:bodyPr wrap="square">
            <a:spAutoFit/>
          </a:bodyPr>
          <a:lstStyle/>
          <a:p>
            <a:pPr algn="ctr"/>
            <a:r>
              <a:rPr lang="ja-JP" altLang="en-US" sz="800" b="1" dirty="0">
                <a:latin typeface="游ゴシック" panose="020B0400000000000000" pitchFamily="50" charset="-128"/>
                <a:ea typeface="游ゴシック" panose="020B0400000000000000" pitchFamily="50" charset="-128"/>
              </a:rPr>
              <a:t>デバイスを審査</a:t>
            </a:r>
            <a:endParaRPr lang="en-US" altLang="ja-JP" sz="800" b="1" dirty="0">
              <a:latin typeface="游ゴシック" panose="020B0400000000000000" pitchFamily="50" charset="-128"/>
              <a:ea typeface="游ゴシック" panose="020B0400000000000000" pitchFamily="50" charset="-128"/>
            </a:endParaRPr>
          </a:p>
        </p:txBody>
      </p:sp>
      <p:pic>
        <p:nvPicPr>
          <p:cNvPr id="4142" name="Picture 10" descr="login, password, security login, security password, system password ">
            <a:extLst>
              <a:ext uri="{FF2B5EF4-FFF2-40B4-BE49-F238E27FC236}">
                <a16:creationId xmlns:a16="http://schemas.microsoft.com/office/drawing/2014/main" id="{C237FB40-3FAD-7999-850E-BE88128B9D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39194" y="3456566"/>
            <a:ext cx="493043" cy="493043"/>
          </a:xfrm>
          <a:prstGeom prst="rect">
            <a:avLst/>
          </a:prstGeom>
          <a:noFill/>
          <a:extLst>
            <a:ext uri="{909E8E84-426E-40DD-AFC4-6F175D3DCCD1}">
              <a14:hiddenFill xmlns:a14="http://schemas.microsoft.com/office/drawing/2010/main">
                <a:solidFill>
                  <a:srgbClr val="FFFFFF"/>
                </a:solidFill>
              </a14:hiddenFill>
            </a:ext>
          </a:extLst>
        </p:spPr>
      </p:pic>
      <p:pic>
        <p:nvPicPr>
          <p:cNvPr id="4143" name="Picture 2" descr="eye, slash ">
            <a:extLst>
              <a:ext uri="{FF2B5EF4-FFF2-40B4-BE49-F238E27FC236}">
                <a16:creationId xmlns:a16="http://schemas.microsoft.com/office/drawing/2014/main" id="{388771EF-3A5D-BB4D-C5AC-7B1042A99E6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548803" y="3537986"/>
            <a:ext cx="411623" cy="411623"/>
          </a:xfrm>
          <a:prstGeom prst="rect">
            <a:avLst/>
          </a:prstGeom>
          <a:noFill/>
          <a:extLst>
            <a:ext uri="{909E8E84-426E-40DD-AFC4-6F175D3DCCD1}">
              <a14:hiddenFill xmlns:a14="http://schemas.microsoft.com/office/drawing/2010/main">
                <a:solidFill>
                  <a:srgbClr val="FFFFFF"/>
                </a:solidFill>
              </a14:hiddenFill>
            </a:ext>
          </a:extLst>
        </p:spPr>
      </p:pic>
      <p:sp>
        <p:nvSpPr>
          <p:cNvPr id="4145" name="テキスト ボックス 4144">
            <a:extLst>
              <a:ext uri="{FF2B5EF4-FFF2-40B4-BE49-F238E27FC236}">
                <a16:creationId xmlns:a16="http://schemas.microsoft.com/office/drawing/2014/main" id="{A4ABC1AB-9C73-8606-6A93-8A4C122DC667}"/>
              </a:ext>
            </a:extLst>
          </p:cNvPr>
          <p:cNvSpPr txBox="1"/>
          <p:nvPr/>
        </p:nvSpPr>
        <p:spPr>
          <a:xfrm>
            <a:off x="4274470" y="4251051"/>
            <a:ext cx="3067723" cy="369332"/>
          </a:xfrm>
          <a:prstGeom prst="rect">
            <a:avLst/>
          </a:prstGeom>
          <a:noFill/>
        </p:spPr>
        <p:txBody>
          <a:bodyPr wrap="square">
            <a:spAutoFit/>
          </a:bodyPr>
          <a:lstStyle/>
          <a:p>
            <a:pPr algn="ctr"/>
            <a:r>
              <a:rPr lang="ja-JP" altLang="en-US" sz="900" b="1" dirty="0">
                <a:solidFill>
                  <a:srgbClr val="00B0F0"/>
                </a:solidFill>
                <a:latin typeface="游ゴシック" panose="020B0400000000000000" pitchFamily="50" charset="-128"/>
                <a:ea typeface="游ゴシック" panose="020B0400000000000000" pitchFamily="50" charset="-128"/>
              </a:rPr>
              <a:t>電子証明書を導入することで</a:t>
            </a:r>
            <a:endParaRPr lang="en-US" altLang="ja-JP" sz="900" b="1" dirty="0">
              <a:solidFill>
                <a:srgbClr val="00B0F0"/>
              </a:solidFill>
              <a:latin typeface="游ゴシック" panose="020B0400000000000000" pitchFamily="50" charset="-128"/>
              <a:ea typeface="游ゴシック" panose="020B0400000000000000" pitchFamily="50" charset="-128"/>
            </a:endParaRPr>
          </a:p>
          <a:p>
            <a:pPr algn="ctr"/>
            <a:r>
              <a:rPr lang="ja-JP" altLang="en-US" sz="900" b="1" dirty="0">
                <a:solidFill>
                  <a:srgbClr val="00B0F0"/>
                </a:solidFill>
                <a:latin typeface="游ゴシック" panose="020B0400000000000000" pitchFamily="50" charset="-128"/>
                <a:ea typeface="游ゴシック" panose="020B0400000000000000" pitchFamily="50" charset="-128"/>
              </a:rPr>
              <a:t>許可していない端末のアクセスを確実に防止</a:t>
            </a:r>
            <a:endParaRPr lang="en-US" altLang="ja-JP" sz="900" b="1" dirty="0">
              <a:solidFill>
                <a:srgbClr val="00B0F0"/>
              </a:solidFill>
              <a:latin typeface="游ゴシック" panose="020B0400000000000000" pitchFamily="50" charset="-128"/>
              <a:ea typeface="游ゴシック" panose="020B0400000000000000" pitchFamily="50" charset="-128"/>
            </a:endParaRPr>
          </a:p>
        </p:txBody>
      </p:sp>
      <p:sp>
        <p:nvSpPr>
          <p:cNvPr id="4146" name="テキスト ボックス 4145">
            <a:extLst>
              <a:ext uri="{FF2B5EF4-FFF2-40B4-BE49-F238E27FC236}">
                <a16:creationId xmlns:a16="http://schemas.microsoft.com/office/drawing/2014/main" id="{7227D65D-F92C-CC91-23DD-441D947C6C19}"/>
              </a:ext>
            </a:extLst>
          </p:cNvPr>
          <p:cNvSpPr txBox="1"/>
          <p:nvPr/>
        </p:nvSpPr>
        <p:spPr>
          <a:xfrm>
            <a:off x="6895513" y="4057337"/>
            <a:ext cx="2248487" cy="507831"/>
          </a:xfrm>
          <a:prstGeom prst="rect">
            <a:avLst/>
          </a:prstGeom>
          <a:noFill/>
        </p:spPr>
        <p:txBody>
          <a:bodyPr wrap="square">
            <a:spAutoFit/>
          </a:bodyPr>
          <a:lstStyle/>
          <a:p>
            <a:pPr algn="ctr"/>
            <a:r>
              <a:rPr lang="ja-JP" altLang="en-US" sz="900" b="1" dirty="0">
                <a:solidFill>
                  <a:srgbClr val="00B0F0"/>
                </a:solidFill>
                <a:latin typeface="游ゴシック" panose="020B0400000000000000" pitchFamily="50" charset="-128"/>
                <a:ea typeface="游ゴシック" panose="020B0400000000000000" pitchFamily="50" charset="-128"/>
              </a:rPr>
              <a:t>電子証明書の所有することで</a:t>
            </a:r>
            <a:endParaRPr lang="en-US" altLang="ja-JP" sz="900" b="1" dirty="0">
              <a:solidFill>
                <a:srgbClr val="00B0F0"/>
              </a:solidFill>
              <a:latin typeface="游ゴシック" panose="020B0400000000000000" pitchFamily="50" charset="-128"/>
              <a:ea typeface="游ゴシック" panose="020B0400000000000000" pitchFamily="50" charset="-128"/>
            </a:endParaRPr>
          </a:p>
          <a:p>
            <a:pPr algn="ctr"/>
            <a:r>
              <a:rPr lang="ja-JP" altLang="en-US" sz="900" b="1" dirty="0">
                <a:solidFill>
                  <a:srgbClr val="00B0F0"/>
                </a:solidFill>
                <a:latin typeface="游ゴシック" panose="020B0400000000000000" pitchFamily="50" charset="-128"/>
                <a:ea typeface="游ゴシック" panose="020B0400000000000000" pitchFamily="50" charset="-128"/>
              </a:rPr>
              <a:t>複雑なパスワードを覚えることなく</a:t>
            </a:r>
            <a:endParaRPr lang="en-US" altLang="ja-JP" sz="900" b="1" dirty="0">
              <a:solidFill>
                <a:srgbClr val="00B0F0"/>
              </a:solidFill>
              <a:latin typeface="游ゴシック" panose="020B0400000000000000" pitchFamily="50" charset="-128"/>
              <a:ea typeface="游ゴシック" panose="020B0400000000000000" pitchFamily="50" charset="-128"/>
            </a:endParaRPr>
          </a:p>
          <a:p>
            <a:pPr algn="ctr"/>
            <a:r>
              <a:rPr lang="ja-JP" altLang="en-US" sz="900" b="1" dirty="0">
                <a:solidFill>
                  <a:srgbClr val="00B0F0"/>
                </a:solidFill>
                <a:latin typeface="游ゴシック" panose="020B0400000000000000" pitchFamily="50" charset="-128"/>
                <a:ea typeface="游ゴシック" panose="020B0400000000000000" pitchFamily="50" charset="-128"/>
              </a:rPr>
              <a:t>外出先から業務が可能に</a:t>
            </a:r>
            <a:endParaRPr lang="en-US" altLang="ja-JP" sz="900" b="1" dirty="0">
              <a:solidFill>
                <a:srgbClr val="00B0F0"/>
              </a:solidFill>
              <a:latin typeface="游ゴシック" panose="020B0400000000000000" pitchFamily="50" charset="-128"/>
              <a:ea typeface="游ゴシック" panose="020B0400000000000000" pitchFamily="50" charset="-128"/>
            </a:endParaRPr>
          </a:p>
        </p:txBody>
      </p:sp>
      <p:sp>
        <p:nvSpPr>
          <p:cNvPr id="4147" name="四角形: 角を丸くする 4146">
            <a:extLst>
              <a:ext uri="{FF2B5EF4-FFF2-40B4-BE49-F238E27FC236}">
                <a16:creationId xmlns:a16="http://schemas.microsoft.com/office/drawing/2014/main" id="{4E350A09-29AE-BAAC-E97A-2B6EAD7F2D88}"/>
              </a:ext>
            </a:extLst>
          </p:cNvPr>
          <p:cNvSpPr/>
          <p:nvPr/>
        </p:nvSpPr>
        <p:spPr>
          <a:xfrm>
            <a:off x="4559776" y="2972348"/>
            <a:ext cx="4422196" cy="338554"/>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クラウド認証サービス（</a:t>
            </a:r>
            <a:r>
              <a:rPr kumimoji="1" lang="en-US" altLang="ja-JP" sz="1400" b="1" dirty="0" err="1">
                <a:latin typeface="游ゴシック" panose="020B0400000000000000" pitchFamily="50" charset="-128"/>
                <a:ea typeface="游ゴシック" panose="020B0400000000000000" pitchFamily="50" charset="-128"/>
              </a:rPr>
              <a:t>SingleID</a:t>
            </a:r>
            <a:r>
              <a:rPr kumimoji="1" lang="ja-JP" altLang="en-US" sz="1400" b="1" dirty="0">
                <a:latin typeface="游ゴシック" panose="020B0400000000000000" pitchFamily="50" charset="-128"/>
                <a:ea typeface="游ゴシック" panose="020B0400000000000000" pitchFamily="50" charset="-128"/>
              </a:rPr>
              <a:t>）で解決</a:t>
            </a:r>
          </a:p>
        </p:txBody>
      </p:sp>
      <p:sp>
        <p:nvSpPr>
          <p:cNvPr id="4148" name="四角形: 角を丸くする 4147">
            <a:extLst>
              <a:ext uri="{FF2B5EF4-FFF2-40B4-BE49-F238E27FC236}">
                <a16:creationId xmlns:a16="http://schemas.microsoft.com/office/drawing/2014/main" id="{E038B094-DBE2-AA34-F5EA-D6DB5C3A0CA9}"/>
              </a:ext>
            </a:extLst>
          </p:cNvPr>
          <p:cNvSpPr/>
          <p:nvPr/>
        </p:nvSpPr>
        <p:spPr>
          <a:xfrm>
            <a:off x="4581884" y="3018527"/>
            <a:ext cx="4400088" cy="1719728"/>
          </a:xfrm>
          <a:prstGeom prst="roundRect">
            <a:avLst>
              <a:gd name="adj" fmla="val 5874"/>
            </a:avLst>
          </a:prstGeom>
          <a:noFill/>
          <a:ln w="349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b="1" dirty="0">
              <a:latin typeface="游ゴシック" panose="020B0400000000000000" pitchFamily="50" charset="-128"/>
              <a:ea typeface="游ゴシック" panose="020B0400000000000000" pitchFamily="50" charset="-128"/>
            </a:endParaRPr>
          </a:p>
        </p:txBody>
      </p:sp>
      <p:pic>
        <p:nvPicPr>
          <p:cNvPr id="4" name="Picture 2" descr="FortiGate 40F Firewall on sale at Corporate Armor! - Corporate Armor">
            <a:extLst>
              <a:ext uri="{FF2B5EF4-FFF2-40B4-BE49-F238E27FC236}">
                <a16:creationId xmlns:a16="http://schemas.microsoft.com/office/drawing/2014/main" id="{2EE886B5-EDE1-E576-06DC-FED6D1B538CB}"/>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000" b="90000" l="6705" r="92841">
                        <a14:foregroundMark x1="16591" y1="51667" x2="32500" y2="52083"/>
                        <a14:foregroundMark x1="32500" y1="52083" x2="48864" y2="51250"/>
                        <a14:foregroundMark x1="48864" y1="51250" x2="48864" y2="51250"/>
                        <a14:foregroundMark x1="6932" y1="59167" x2="6818" y2="48333"/>
                        <a14:foregroundMark x1="13523" y1="45833" x2="22159" y2="45417"/>
                        <a14:foregroundMark x1="11932" y1="46667" x2="11932" y2="46667"/>
                        <a14:foregroundMark x1="10568" y1="45000" x2="13636" y2="45000"/>
                        <a14:foregroundMark x1="32273" y1="25000" x2="71818" y2="33333"/>
                        <a14:foregroundMark x1="83977" y1="61250" x2="89318" y2="43750"/>
                        <a14:foregroundMark x1="81023" y1="47083" x2="83295" y2="62917"/>
                        <a14:foregroundMark x1="84091" y1="71667" x2="92841" y2="54167"/>
                        <a14:foregroundMark x1="80455" y1="56667" x2="49886" y2="67083"/>
                        <a14:foregroundMark x1="49886" y1="67083" x2="49886" y2="67083"/>
                        <a14:foregroundMark x1="29773" y1="10417" x2="30682" y2="10833"/>
                      </a14:backgroundRemoval>
                    </a14:imgEffect>
                  </a14:imgLayer>
                </a14:imgProps>
              </a:ext>
              <a:ext uri="{28A0092B-C50C-407E-A947-70E740481C1C}">
                <a14:useLocalDpi xmlns:a14="http://schemas.microsoft.com/office/drawing/2010/main" val="0"/>
              </a:ext>
            </a:extLst>
          </a:blip>
          <a:srcRect/>
          <a:stretch>
            <a:fillRect/>
          </a:stretch>
        </p:blipFill>
        <p:spPr bwMode="auto">
          <a:xfrm>
            <a:off x="1799672" y="2459622"/>
            <a:ext cx="865178" cy="30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670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楕円 5">
            <a:extLst>
              <a:ext uri="{FF2B5EF4-FFF2-40B4-BE49-F238E27FC236}">
                <a16:creationId xmlns:a16="http://schemas.microsoft.com/office/drawing/2014/main" id="{5F7B2C1F-8B91-25C2-7B44-E0A4454E3782}"/>
              </a:ext>
            </a:extLst>
          </p:cNvPr>
          <p:cNvSpPr/>
          <p:nvPr/>
        </p:nvSpPr>
        <p:spPr>
          <a:xfrm>
            <a:off x="490096" y="3444504"/>
            <a:ext cx="2899671" cy="925938"/>
          </a:xfrm>
          <a:prstGeom prst="ellipse">
            <a:avLst/>
          </a:prstGeom>
          <a:solidFill>
            <a:srgbClr val="C1E3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2" name="Picture 2" descr="家_アイコン_01_茶色イラスト - No: 1414849／無料イラストなら「イラストAC」">
            <a:extLst>
              <a:ext uri="{FF2B5EF4-FFF2-40B4-BE49-F238E27FC236}">
                <a16:creationId xmlns:a16="http://schemas.microsoft.com/office/drawing/2014/main" id="{3CEAC4D5-BC83-9D51-6F5D-2E3E37BB29A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824" b="96765" l="2059" r="98824">
                        <a14:foregroundMark x1="8529" y1="44706" x2="7059" y2="49706"/>
                        <a14:foregroundMark x1="52059" y1="9118" x2="50294" y2="6765"/>
                        <a14:foregroundMark x1="49412" y1="3824" x2="49412" y2="3824"/>
                        <a14:foregroundMark x1="2059" y1="49706" x2="2059" y2="49706"/>
                        <a14:foregroundMark x1="18824" y1="94412" x2="18824" y2="94412"/>
                        <a14:foregroundMark x1="23824" y1="96765" x2="23824" y2="96765"/>
                        <a14:foregroundMark x1="93824" y1="49706" x2="93824" y2="49706"/>
                        <a14:foregroundMark x1="96765" y1="49706" x2="98824" y2="49706"/>
                        <a14:backgroundMark x1="38235" y1="82059" x2="39706" y2="55294"/>
                        <a14:backgroundMark x1="36471" y1="56471" x2="36765" y2="66176"/>
                        <a14:backgroundMark x1="37059" y1="55294" x2="37059" y2="71471"/>
                        <a14:backgroundMark x1="37059" y1="71471" x2="37059" y2="71471"/>
                        <a14:backgroundMark x1="35588" y1="70882" x2="35588" y2="52647"/>
                        <a14:backgroundMark x1="34412" y1="52941" x2="34412" y2="56176"/>
                        <a14:backgroundMark x1="41176" y1="57059" x2="58529" y2="56765"/>
                        <a14:backgroundMark x1="58529" y1="56765" x2="60588" y2="59118"/>
                        <a14:backgroundMark x1="59706" y1="61471" x2="58824" y2="75000"/>
                        <a14:backgroundMark x1="59118" y1="75588" x2="59706" y2="81765"/>
                        <a14:backgroundMark x1="60294" y1="82647" x2="60588" y2="85882"/>
                        <a14:backgroundMark x1="59706" y1="87941" x2="60000" y2="90588"/>
                        <a14:backgroundMark x1="59118" y1="89412" x2="59118" y2="91176"/>
                        <a14:backgroundMark x1="39118" y1="82353" x2="39706" y2="86176"/>
                        <a14:backgroundMark x1="39706" y1="87353" x2="40000" y2="90294"/>
                        <a14:backgroundMark x1="38235" y1="90294" x2="38824" y2="90882"/>
                        <a14:backgroundMark x1="37353" y1="90882" x2="37353" y2="90882"/>
                        <a14:backgroundMark x1="38824" y1="89412" x2="38824" y2="90882"/>
                        <a14:backgroundMark x1="37941" y1="87941" x2="37941" y2="87941"/>
                      </a14:backgroundRemoval>
                    </a14:imgEffect>
                  </a14:imgLayer>
                </a14:imgProps>
              </a:ext>
              <a:ext uri="{28A0092B-C50C-407E-A947-70E740481C1C}">
                <a14:useLocalDpi xmlns:a14="http://schemas.microsoft.com/office/drawing/2010/main" val="0"/>
              </a:ext>
            </a:extLst>
          </a:blip>
          <a:srcRect/>
          <a:stretch>
            <a:fillRect/>
          </a:stretch>
        </p:blipFill>
        <p:spPr bwMode="auto">
          <a:xfrm>
            <a:off x="1088818" y="2434123"/>
            <a:ext cx="1608222" cy="1539368"/>
          </a:xfrm>
          <a:prstGeom prst="rect">
            <a:avLst/>
          </a:prstGeom>
          <a:noFill/>
          <a:extLst>
            <a:ext uri="{909E8E84-426E-40DD-AFC4-6F175D3DCCD1}">
              <a14:hiddenFill xmlns:a14="http://schemas.microsoft.com/office/drawing/2010/main">
                <a:solidFill>
                  <a:srgbClr val="FFFFFF"/>
                </a:solidFill>
              </a14:hiddenFill>
            </a:ext>
          </a:extLst>
        </p:spPr>
      </p:pic>
      <p:sp>
        <p:nvSpPr>
          <p:cNvPr id="3" name="タイトル 2">
            <a:extLst>
              <a:ext uri="{FF2B5EF4-FFF2-40B4-BE49-F238E27FC236}">
                <a16:creationId xmlns:a16="http://schemas.microsoft.com/office/drawing/2014/main" id="{7CCCB8F4-D107-B75C-C3B1-F49496EBFC76}"/>
              </a:ext>
            </a:extLst>
          </p:cNvPr>
          <p:cNvSpPr>
            <a:spLocks noGrp="1"/>
          </p:cNvSpPr>
          <p:nvPr>
            <p:ph type="title"/>
          </p:nvPr>
        </p:nvSpPr>
        <p:spPr>
          <a:xfrm>
            <a:off x="311700" y="110331"/>
            <a:ext cx="8832300" cy="661432"/>
          </a:xfrm>
        </p:spPr>
        <p:txBody>
          <a:bodyPr>
            <a:noAutofit/>
          </a:bodyPr>
          <a:lstStyle/>
          <a:p>
            <a:r>
              <a:rPr kumimoji="1" lang="ja-JP" altLang="en-US" sz="2400"/>
              <a:t>スコープ②：無線</a:t>
            </a:r>
            <a:r>
              <a:rPr kumimoji="1" lang="en-US" altLang="ja-JP" sz="2400"/>
              <a:t>LAN</a:t>
            </a:r>
            <a:r>
              <a:rPr kumimoji="1" lang="ja-JP" altLang="en-US" sz="2400"/>
              <a:t>のセキュリティと利便性の解決策</a:t>
            </a:r>
            <a:endParaRPr kumimoji="1" lang="ja-JP" altLang="en-US" sz="2400" dirty="0"/>
          </a:p>
        </p:txBody>
      </p:sp>
      <p:cxnSp>
        <p:nvCxnSpPr>
          <p:cNvPr id="9" name="コネクタ: カギ線 8">
            <a:extLst>
              <a:ext uri="{FF2B5EF4-FFF2-40B4-BE49-F238E27FC236}">
                <a16:creationId xmlns:a16="http://schemas.microsoft.com/office/drawing/2014/main" id="{103161EC-9117-AB33-97AE-97FB591DEEAE}"/>
              </a:ext>
            </a:extLst>
          </p:cNvPr>
          <p:cNvCxnSpPr>
            <a:cxnSpLocks/>
          </p:cNvCxnSpPr>
          <p:nvPr/>
        </p:nvCxnSpPr>
        <p:spPr>
          <a:xfrm rot="10800000">
            <a:off x="2841098" y="735494"/>
            <a:ext cx="5419090" cy="925938"/>
          </a:xfrm>
          <a:prstGeom prst="bentConnector3">
            <a:avLst>
              <a:gd name="adj1" fmla="val 47120"/>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59" name="Google Shape;1002;p40">
            <a:extLst>
              <a:ext uri="{FF2B5EF4-FFF2-40B4-BE49-F238E27FC236}">
                <a16:creationId xmlns:a16="http://schemas.microsoft.com/office/drawing/2014/main" id="{7AD2AF0C-C0F2-90FE-B554-20991837D324}"/>
              </a:ext>
            </a:extLst>
          </p:cNvPr>
          <p:cNvSpPr txBox="1"/>
          <p:nvPr/>
        </p:nvSpPr>
        <p:spPr>
          <a:xfrm>
            <a:off x="674325" y="4180644"/>
            <a:ext cx="2425413" cy="2154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800" b="1" dirty="0">
                <a:solidFill>
                  <a:srgbClr val="FF0000"/>
                </a:solidFill>
                <a:latin typeface="游ゴシック" panose="020B0400000000000000" pitchFamily="50" charset="-128"/>
                <a:ea typeface="游ゴシック" panose="020B0400000000000000" pitchFamily="50" charset="-128"/>
                <a:cs typeface="Arial"/>
                <a:sym typeface="Arial"/>
              </a:rPr>
              <a:t>想定外にの範囲に電波が届いている可能性あり</a:t>
            </a:r>
            <a:endParaRPr sz="800" b="1" dirty="0">
              <a:solidFill>
                <a:srgbClr val="FF0000"/>
              </a:solidFill>
              <a:latin typeface="游ゴシック" panose="020B0400000000000000" pitchFamily="50" charset="-128"/>
              <a:ea typeface="游ゴシック" panose="020B0400000000000000" pitchFamily="50" charset="-128"/>
              <a:cs typeface="Arial"/>
              <a:sym typeface="Arial"/>
            </a:endParaRPr>
          </a:p>
        </p:txBody>
      </p:sp>
      <p:pic>
        <p:nvPicPr>
          <p:cNvPr id="11" name="Picture 24" descr="hacker, intruder, killer, thief, user ">
            <a:extLst>
              <a:ext uri="{FF2B5EF4-FFF2-40B4-BE49-F238E27FC236}">
                <a16:creationId xmlns:a16="http://schemas.microsoft.com/office/drawing/2014/main" id="{634718A6-9426-A81E-D47F-E31A8B769F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48" y="3742215"/>
            <a:ext cx="483525" cy="4625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User">
            <a:extLst>
              <a:ext uri="{FF2B5EF4-FFF2-40B4-BE49-F238E27FC236}">
                <a16:creationId xmlns:a16="http://schemas.microsoft.com/office/drawing/2014/main" id="{4DA50ED7-F089-E344-2B7F-8A9389B7F2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6213" y="3721242"/>
            <a:ext cx="483525" cy="48352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wifi ">
            <a:extLst>
              <a:ext uri="{FF2B5EF4-FFF2-40B4-BE49-F238E27FC236}">
                <a16:creationId xmlns:a16="http://schemas.microsoft.com/office/drawing/2014/main" id="{5588F8EC-61E5-8ECB-3C89-3071069018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24083">
            <a:off x="2013245" y="3192620"/>
            <a:ext cx="345142" cy="34514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wifi ">
            <a:extLst>
              <a:ext uri="{FF2B5EF4-FFF2-40B4-BE49-F238E27FC236}">
                <a16:creationId xmlns:a16="http://schemas.microsoft.com/office/drawing/2014/main" id="{F1A0EAE2-6835-D47D-4A9E-10AF371FF7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682273">
            <a:off x="1449912" y="3186560"/>
            <a:ext cx="345142" cy="345142"/>
          </a:xfrm>
          <a:prstGeom prst="rect">
            <a:avLst/>
          </a:prstGeom>
          <a:noFill/>
          <a:extLst>
            <a:ext uri="{909E8E84-426E-40DD-AFC4-6F175D3DCCD1}">
              <a14:hiddenFill xmlns:a14="http://schemas.microsoft.com/office/drawing/2010/main">
                <a:solidFill>
                  <a:srgbClr val="FFFFFF"/>
                </a:solidFill>
              </a14:hiddenFill>
            </a:ext>
          </a:extLst>
        </p:spPr>
      </p:pic>
      <p:pic>
        <p:nvPicPr>
          <p:cNvPr id="14" name="図 13">
            <a:extLst>
              <a:ext uri="{FF2B5EF4-FFF2-40B4-BE49-F238E27FC236}">
                <a16:creationId xmlns:a16="http://schemas.microsoft.com/office/drawing/2014/main" id="{DCFBF9B0-CF10-6D07-5776-B53C976625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84525" y="3500033"/>
            <a:ext cx="274370" cy="294754"/>
          </a:xfrm>
          <a:prstGeom prst="rect">
            <a:avLst/>
          </a:prstGeom>
        </p:spPr>
      </p:pic>
      <p:pic>
        <p:nvPicPr>
          <p:cNvPr id="17" name="図 16">
            <a:extLst>
              <a:ext uri="{FF2B5EF4-FFF2-40B4-BE49-F238E27FC236}">
                <a16:creationId xmlns:a16="http://schemas.microsoft.com/office/drawing/2014/main" id="{18ED56BE-9FDC-A34D-5CF4-E9E0A855A3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3953" y="3504154"/>
            <a:ext cx="274370" cy="294754"/>
          </a:xfrm>
          <a:prstGeom prst="rect">
            <a:avLst/>
          </a:prstGeom>
        </p:spPr>
      </p:pic>
      <p:pic>
        <p:nvPicPr>
          <p:cNvPr id="18" name="Picture 2" descr="wifi ">
            <a:extLst>
              <a:ext uri="{FF2B5EF4-FFF2-40B4-BE49-F238E27FC236}">
                <a16:creationId xmlns:a16="http://schemas.microsoft.com/office/drawing/2014/main" id="{F5818BEC-160D-B78C-BED6-996709DC9D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224083">
            <a:off x="2525043" y="3589160"/>
            <a:ext cx="264163" cy="2641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wifi ">
            <a:extLst>
              <a:ext uri="{FF2B5EF4-FFF2-40B4-BE49-F238E27FC236}">
                <a16:creationId xmlns:a16="http://schemas.microsoft.com/office/drawing/2014/main" id="{C69FD1E5-649D-DE5C-3BB5-B39A47EA75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2682273">
            <a:off x="1051596" y="3584913"/>
            <a:ext cx="253277" cy="253277"/>
          </a:xfrm>
          <a:prstGeom prst="rect">
            <a:avLst/>
          </a:prstGeom>
          <a:noFill/>
          <a:extLst>
            <a:ext uri="{909E8E84-426E-40DD-AFC4-6F175D3DCCD1}">
              <a14:hiddenFill xmlns:a14="http://schemas.microsoft.com/office/drawing/2010/main">
                <a:solidFill>
                  <a:srgbClr val="FFFFFF"/>
                </a:solidFill>
              </a14:hiddenFill>
            </a:ext>
          </a:extLst>
        </p:spPr>
      </p:pic>
      <p:sp>
        <p:nvSpPr>
          <p:cNvPr id="20" name="四角形: 角を丸くする 19">
            <a:extLst>
              <a:ext uri="{FF2B5EF4-FFF2-40B4-BE49-F238E27FC236}">
                <a16:creationId xmlns:a16="http://schemas.microsoft.com/office/drawing/2014/main" id="{17D55B9B-AA9C-DBEA-941B-8B8412F416B0}"/>
              </a:ext>
            </a:extLst>
          </p:cNvPr>
          <p:cNvSpPr/>
          <p:nvPr/>
        </p:nvSpPr>
        <p:spPr>
          <a:xfrm>
            <a:off x="526490" y="866354"/>
            <a:ext cx="3181208" cy="338554"/>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無線</a:t>
            </a:r>
            <a:r>
              <a:rPr kumimoji="1" lang="en-US" altLang="ja-JP" sz="1400" b="1" dirty="0">
                <a:latin typeface="游ゴシック" panose="020B0400000000000000" pitchFamily="50" charset="-128"/>
                <a:ea typeface="游ゴシック" panose="020B0400000000000000" pitchFamily="50" charset="-128"/>
              </a:rPr>
              <a:t>LAN</a:t>
            </a:r>
            <a:r>
              <a:rPr kumimoji="1" lang="ja-JP" altLang="en-US" sz="1400" b="1" dirty="0">
                <a:latin typeface="游ゴシック" panose="020B0400000000000000" pitchFamily="50" charset="-128"/>
                <a:ea typeface="游ゴシック" panose="020B0400000000000000" pitchFamily="50" charset="-128"/>
              </a:rPr>
              <a:t>の特徴</a:t>
            </a:r>
          </a:p>
        </p:txBody>
      </p:sp>
      <p:sp>
        <p:nvSpPr>
          <p:cNvPr id="24" name="テキスト ボックス 23">
            <a:extLst>
              <a:ext uri="{FF2B5EF4-FFF2-40B4-BE49-F238E27FC236}">
                <a16:creationId xmlns:a16="http://schemas.microsoft.com/office/drawing/2014/main" id="{7E996383-1686-D2A1-9EBE-5FC0651517B5}"/>
              </a:ext>
            </a:extLst>
          </p:cNvPr>
          <p:cNvSpPr txBox="1"/>
          <p:nvPr/>
        </p:nvSpPr>
        <p:spPr>
          <a:xfrm>
            <a:off x="459461" y="1291424"/>
            <a:ext cx="3290482" cy="261610"/>
          </a:xfrm>
          <a:prstGeom prst="rect">
            <a:avLst/>
          </a:prstGeom>
          <a:noFill/>
        </p:spPr>
        <p:txBody>
          <a:bodyPr wrap="square">
            <a:spAutoFit/>
          </a:bodyPr>
          <a:lstStyle/>
          <a:p>
            <a:pPr algn="ctr"/>
            <a:r>
              <a:rPr lang="ja-JP" altLang="en-US" sz="1100" b="1" i="0" dirty="0">
                <a:solidFill>
                  <a:srgbClr val="00B050"/>
                </a:solidFill>
                <a:effectLst/>
                <a:latin typeface="游ゴシック" panose="020B0400000000000000" pitchFamily="50" charset="-128"/>
                <a:ea typeface="游ゴシック" panose="020B0400000000000000" pitchFamily="50" charset="-128"/>
              </a:rPr>
              <a:t>電波の届く範囲であればネットワークに参加可能</a:t>
            </a:r>
            <a:endParaRPr lang="ja-JP" altLang="en-US" sz="1100" b="1" dirty="0">
              <a:solidFill>
                <a:srgbClr val="00B050"/>
              </a:solidFill>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A69F76F0-46E1-E0BA-D015-BD750DD25E1A}"/>
              </a:ext>
            </a:extLst>
          </p:cNvPr>
          <p:cNvSpPr txBox="1"/>
          <p:nvPr/>
        </p:nvSpPr>
        <p:spPr>
          <a:xfrm>
            <a:off x="400363" y="1627431"/>
            <a:ext cx="3843008" cy="861774"/>
          </a:xfrm>
          <a:prstGeom prst="rect">
            <a:avLst/>
          </a:prstGeom>
          <a:noFill/>
        </p:spPr>
        <p:txBody>
          <a:bodyPr wrap="square">
            <a:spAutoFit/>
          </a:bodyPr>
          <a:lstStyle/>
          <a:p>
            <a:r>
              <a:rPr lang="ja-JP" altLang="en-US" sz="1000" b="1" i="0" dirty="0">
                <a:effectLst/>
                <a:highlight>
                  <a:srgbClr val="FFFF00"/>
                </a:highlight>
                <a:latin typeface="游ゴシック" panose="020B0400000000000000" pitchFamily="50" charset="-128"/>
                <a:ea typeface="游ゴシック" panose="020B0400000000000000" pitchFamily="50" charset="-128"/>
              </a:rPr>
              <a:t>メリット</a:t>
            </a:r>
            <a:endParaRPr lang="en-US" altLang="ja-JP" sz="1000" b="1" i="0" dirty="0">
              <a:effectLst/>
              <a:highlight>
                <a:srgbClr val="FFFF00"/>
              </a:highlight>
              <a:latin typeface="游ゴシック" panose="020B0400000000000000" pitchFamily="50" charset="-128"/>
              <a:ea typeface="游ゴシック" panose="020B0400000000000000" pitchFamily="50" charset="-128"/>
            </a:endParaRPr>
          </a:p>
          <a:p>
            <a:r>
              <a:rPr lang="ja-JP" altLang="en-US" sz="1000" b="1" i="0" dirty="0">
                <a:effectLst/>
                <a:latin typeface="游ゴシック" panose="020B0400000000000000" pitchFamily="50" charset="-128"/>
                <a:ea typeface="游ゴシック" panose="020B0400000000000000" pitchFamily="50" charset="-128"/>
              </a:rPr>
              <a:t>電波の届く範囲ならネットワーク接続可能で自由度が高い</a:t>
            </a:r>
            <a:endParaRPr lang="en-US" altLang="ja-JP" sz="1000" b="1" i="0" dirty="0">
              <a:effectLst/>
              <a:latin typeface="游ゴシック" panose="020B0400000000000000" pitchFamily="50" charset="-128"/>
              <a:ea typeface="游ゴシック" panose="020B0400000000000000" pitchFamily="50" charset="-128"/>
            </a:endParaRPr>
          </a:p>
          <a:p>
            <a:endParaRPr lang="en-US" altLang="ja-JP" sz="1000" b="1" dirty="0">
              <a:highlight>
                <a:srgbClr val="FFFF00"/>
              </a:highlight>
              <a:latin typeface="游ゴシック" panose="020B0400000000000000" pitchFamily="50" charset="-128"/>
              <a:ea typeface="游ゴシック" panose="020B0400000000000000" pitchFamily="50" charset="-128"/>
            </a:endParaRPr>
          </a:p>
          <a:p>
            <a:r>
              <a:rPr lang="ja-JP" altLang="en-US" sz="1000" b="1" dirty="0">
                <a:highlight>
                  <a:srgbClr val="FFFF00"/>
                </a:highlight>
                <a:latin typeface="游ゴシック" panose="020B0400000000000000" pitchFamily="50" charset="-128"/>
                <a:ea typeface="游ゴシック" panose="020B0400000000000000" pitchFamily="50" charset="-128"/>
              </a:rPr>
              <a:t>デメリット</a:t>
            </a:r>
            <a:endParaRPr lang="en-US" altLang="ja-JP" sz="1000" b="1" dirty="0">
              <a:highlight>
                <a:srgbClr val="FFFF00"/>
              </a:highlight>
              <a:latin typeface="游ゴシック" panose="020B0400000000000000" pitchFamily="50" charset="-128"/>
              <a:ea typeface="游ゴシック" panose="020B0400000000000000" pitchFamily="50" charset="-128"/>
            </a:endParaRPr>
          </a:p>
          <a:p>
            <a:r>
              <a:rPr lang="ja-JP" altLang="en-US" sz="1000" b="1" dirty="0">
                <a:latin typeface="游ゴシック" panose="020B0400000000000000" pitchFamily="50" charset="-128"/>
                <a:ea typeface="游ゴシック" panose="020B0400000000000000" pitchFamily="50" charset="-128"/>
              </a:rPr>
              <a:t>接続している端末を把握しにくい</a:t>
            </a:r>
          </a:p>
        </p:txBody>
      </p:sp>
      <p:pic>
        <p:nvPicPr>
          <p:cNvPr id="5124" name="Picture 4" descr="internet, network, world ">
            <a:extLst>
              <a:ext uri="{FF2B5EF4-FFF2-40B4-BE49-F238E27FC236}">
                <a16:creationId xmlns:a16="http://schemas.microsoft.com/office/drawing/2014/main" id="{B332C119-4350-3294-993B-B828552046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5694" y="2242658"/>
            <a:ext cx="748145" cy="748145"/>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コネクタ: 曲線 29">
            <a:extLst>
              <a:ext uri="{FF2B5EF4-FFF2-40B4-BE49-F238E27FC236}">
                <a16:creationId xmlns:a16="http://schemas.microsoft.com/office/drawing/2014/main" id="{2AA4CC8D-6BB1-6822-E6EE-71F84B157781}"/>
              </a:ext>
            </a:extLst>
          </p:cNvPr>
          <p:cNvCxnSpPr>
            <a:cxnSpLocks/>
            <a:endCxn id="5124" idx="1"/>
          </p:cNvCxnSpPr>
          <p:nvPr/>
        </p:nvCxnSpPr>
        <p:spPr>
          <a:xfrm flipV="1">
            <a:off x="2121223" y="2616731"/>
            <a:ext cx="894471" cy="452204"/>
          </a:xfrm>
          <a:prstGeom prst="curvedConnector3">
            <a:avLst>
              <a:gd name="adj1" fmla="val 52065"/>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4" name="テキスト ボックス 33">
            <a:extLst>
              <a:ext uri="{FF2B5EF4-FFF2-40B4-BE49-F238E27FC236}">
                <a16:creationId xmlns:a16="http://schemas.microsoft.com/office/drawing/2014/main" id="{E9E2B5E7-5615-2A71-629B-FCAD33959199}"/>
              </a:ext>
            </a:extLst>
          </p:cNvPr>
          <p:cNvSpPr txBox="1"/>
          <p:nvPr/>
        </p:nvSpPr>
        <p:spPr>
          <a:xfrm>
            <a:off x="2764247" y="2932718"/>
            <a:ext cx="1283852" cy="246221"/>
          </a:xfrm>
          <a:prstGeom prst="rect">
            <a:avLst/>
          </a:prstGeom>
          <a:no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rPr>
              <a:t>インターネット</a:t>
            </a:r>
            <a:endParaRPr lang="ja-JP" altLang="en-US" sz="1000" dirty="0">
              <a:latin typeface="游ゴシック" panose="020B0400000000000000" pitchFamily="50" charset="-128"/>
              <a:ea typeface="游ゴシック" panose="020B0400000000000000" pitchFamily="50" charset="-128"/>
            </a:endParaRPr>
          </a:p>
        </p:txBody>
      </p:sp>
      <p:sp>
        <p:nvSpPr>
          <p:cNvPr id="35" name="四角形: 角を丸くする 34">
            <a:extLst>
              <a:ext uri="{FF2B5EF4-FFF2-40B4-BE49-F238E27FC236}">
                <a16:creationId xmlns:a16="http://schemas.microsoft.com/office/drawing/2014/main" id="{7947068D-2029-C7E1-FABF-3172E691CF2A}"/>
              </a:ext>
            </a:extLst>
          </p:cNvPr>
          <p:cNvSpPr/>
          <p:nvPr/>
        </p:nvSpPr>
        <p:spPr>
          <a:xfrm>
            <a:off x="4651520" y="870535"/>
            <a:ext cx="3181208" cy="338554"/>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dirty="0">
                <a:latin typeface="游ゴシック" panose="020B0400000000000000" pitchFamily="50" charset="-128"/>
                <a:ea typeface="游ゴシック" panose="020B0400000000000000" pitchFamily="50" charset="-128"/>
              </a:rPr>
              <a:t>無線</a:t>
            </a:r>
            <a:r>
              <a:rPr kumimoji="1" lang="en-US" altLang="ja-JP" sz="1400" b="1" dirty="0">
                <a:latin typeface="游ゴシック" panose="020B0400000000000000" pitchFamily="50" charset="-128"/>
                <a:ea typeface="游ゴシック" panose="020B0400000000000000" pitchFamily="50" charset="-128"/>
              </a:rPr>
              <a:t>LAN</a:t>
            </a:r>
            <a:r>
              <a:rPr lang="ja-JP" altLang="en-US" sz="1400" b="1" dirty="0">
                <a:latin typeface="游ゴシック" panose="020B0400000000000000" pitchFamily="50" charset="-128"/>
                <a:ea typeface="游ゴシック" panose="020B0400000000000000" pitchFamily="50" charset="-128"/>
              </a:rPr>
              <a:t>従来のセキュリティ対策</a:t>
            </a:r>
            <a:endParaRPr kumimoji="1" lang="ja-JP" altLang="en-US" sz="1400" b="1" dirty="0">
              <a:latin typeface="游ゴシック" panose="020B0400000000000000" pitchFamily="50" charset="-128"/>
              <a:ea typeface="游ゴシック" panose="020B0400000000000000" pitchFamily="50" charset="-128"/>
            </a:endParaRPr>
          </a:p>
        </p:txBody>
      </p:sp>
      <p:pic>
        <p:nvPicPr>
          <p:cNvPr id="37" name="Picture 2" descr="wifi ">
            <a:extLst>
              <a:ext uri="{FF2B5EF4-FFF2-40B4-BE49-F238E27FC236}">
                <a16:creationId xmlns:a16="http://schemas.microsoft.com/office/drawing/2014/main" id="{37DA0D15-C2DF-A440-BE71-BED285DD3A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4329" y="2514969"/>
            <a:ext cx="345142" cy="345142"/>
          </a:xfrm>
          <a:prstGeom prst="rect">
            <a:avLst/>
          </a:prstGeom>
          <a:noFill/>
          <a:extLst>
            <a:ext uri="{909E8E84-426E-40DD-AFC4-6F175D3DCCD1}">
              <a14:hiddenFill xmlns:a14="http://schemas.microsoft.com/office/drawing/2010/main">
                <a:solidFill>
                  <a:srgbClr val="FFFFFF"/>
                </a:solidFill>
              </a14:hiddenFill>
            </a:ext>
          </a:extLst>
        </p:spPr>
      </p:pic>
      <p:pic>
        <p:nvPicPr>
          <p:cNvPr id="38" name="図 37">
            <a:extLst>
              <a:ext uri="{FF2B5EF4-FFF2-40B4-BE49-F238E27FC236}">
                <a16:creationId xmlns:a16="http://schemas.microsoft.com/office/drawing/2014/main" id="{46CAFC55-6B87-10DC-5008-A94D4E4906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81940" y="3237234"/>
            <a:ext cx="274370" cy="294754"/>
          </a:xfrm>
          <a:prstGeom prst="rect">
            <a:avLst/>
          </a:prstGeom>
        </p:spPr>
      </p:pic>
      <p:pic>
        <p:nvPicPr>
          <p:cNvPr id="39" name="図 38">
            <a:extLst>
              <a:ext uri="{FF2B5EF4-FFF2-40B4-BE49-F238E27FC236}">
                <a16:creationId xmlns:a16="http://schemas.microsoft.com/office/drawing/2014/main" id="{F81C397F-54EA-D8DD-D3D6-131ABFF47D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09757" y="3244413"/>
            <a:ext cx="274370" cy="294754"/>
          </a:xfrm>
          <a:prstGeom prst="rect">
            <a:avLst/>
          </a:prstGeom>
        </p:spPr>
      </p:pic>
      <p:sp>
        <p:nvSpPr>
          <p:cNvPr id="40" name="テキスト ボックス 39">
            <a:extLst>
              <a:ext uri="{FF2B5EF4-FFF2-40B4-BE49-F238E27FC236}">
                <a16:creationId xmlns:a16="http://schemas.microsoft.com/office/drawing/2014/main" id="{C8E75E77-A03C-0EC7-2AAB-5A3D98063E3C}"/>
              </a:ext>
            </a:extLst>
          </p:cNvPr>
          <p:cNvSpPr txBox="1"/>
          <p:nvPr/>
        </p:nvSpPr>
        <p:spPr>
          <a:xfrm>
            <a:off x="4612024" y="1291130"/>
            <a:ext cx="3290482" cy="261610"/>
          </a:xfrm>
          <a:prstGeom prst="rect">
            <a:avLst/>
          </a:prstGeom>
          <a:noFill/>
        </p:spPr>
        <p:txBody>
          <a:bodyPr wrap="square">
            <a:spAutoFit/>
          </a:bodyPr>
          <a:lstStyle/>
          <a:p>
            <a:pPr algn="ctr"/>
            <a:r>
              <a:rPr lang="ja-JP" altLang="en-US" sz="1100" b="1" i="0" dirty="0">
                <a:solidFill>
                  <a:schemeClr val="bg1">
                    <a:lumMod val="50000"/>
                  </a:schemeClr>
                </a:solidFill>
                <a:effectLst/>
                <a:latin typeface="游ゴシック" panose="020B0400000000000000" pitchFamily="50" charset="-128"/>
                <a:ea typeface="游ゴシック" panose="020B0400000000000000" pitchFamily="50" charset="-128"/>
              </a:rPr>
              <a:t>パスワードによるセキュリティ対策の場合</a:t>
            </a:r>
            <a:endParaRPr lang="ja-JP" altLang="en-US" sz="1100" b="1" dirty="0">
              <a:solidFill>
                <a:schemeClr val="bg1">
                  <a:lumMod val="50000"/>
                </a:schemeClr>
              </a:solidFill>
              <a:latin typeface="游ゴシック" panose="020B0400000000000000" pitchFamily="50" charset="-128"/>
              <a:ea typeface="游ゴシック" panose="020B0400000000000000" pitchFamily="50" charset="-128"/>
            </a:endParaRPr>
          </a:p>
        </p:txBody>
      </p:sp>
      <p:pic>
        <p:nvPicPr>
          <p:cNvPr id="41" name="図 40">
            <a:extLst>
              <a:ext uri="{FF2B5EF4-FFF2-40B4-BE49-F238E27FC236}">
                <a16:creationId xmlns:a16="http://schemas.microsoft.com/office/drawing/2014/main" id="{E5B16E1A-BF3E-EB06-9323-3E2B04EADE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31952" y="3237234"/>
            <a:ext cx="274370" cy="294754"/>
          </a:xfrm>
          <a:prstGeom prst="rect">
            <a:avLst/>
          </a:prstGeom>
        </p:spPr>
      </p:pic>
      <p:pic>
        <p:nvPicPr>
          <p:cNvPr id="5126" name="Picture 6" descr="laptop, computer, gadget, notebook, technology ">
            <a:extLst>
              <a:ext uri="{FF2B5EF4-FFF2-40B4-BE49-F238E27FC236}">
                <a16:creationId xmlns:a16="http://schemas.microsoft.com/office/drawing/2014/main" id="{9005270E-43A6-2221-78FB-EE6C67DDE26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7814" y="3188246"/>
            <a:ext cx="421716" cy="42171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4" descr="hacker, intruder, killer, thief, user ">
            <a:extLst>
              <a:ext uri="{FF2B5EF4-FFF2-40B4-BE49-F238E27FC236}">
                <a16:creationId xmlns:a16="http://schemas.microsoft.com/office/drawing/2014/main" id="{D7D1DED2-C81D-6832-960A-92C8F6085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778" y="3208055"/>
            <a:ext cx="440837" cy="421716"/>
          </a:xfrm>
          <a:prstGeom prst="rect">
            <a:avLst/>
          </a:prstGeom>
          <a:noFill/>
          <a:extLst>
            <a:ext uri="{909E8E84-426E-40DD-AFC4-6F175D3DCCD1}">
              <a14:hiddenFill xmlns:a14="http://schemas.microsoft.com/office/drawing/2010/main">
                <a:solidFill>
                  <a:srgbClr val="FFFFFF"/>
                </a:solidFill>
              </a14:hiddenFill>
            </a:ext>
          </a:extLst>
        </p:spPr>
      </p:pic>
      <p:sp>
        <p:nvSpPr>
          <p:cNvPr id="43" name="四角形: 角を丸くする 42">
            <a:extLst>
              <a:ext uri="{FF2B5EF4-FFF2-40B4-BE49-F238E27FC236}">
                <a16:creationId xmlns:a16="http://schemas.microsoft.com/office/drawing/2014/main" id="{1E45C832-48ED-9784-518C-DE5EFF9A20DB}"/>
              </a:ext>
            </a:extLst>
          </p:cNvPr>
          <p:cNvSpPr/>
          <p:nvPr/>
        </p:nvSpPr>
        <p:spPr>
          <a:xfrm>
            <a:off x="5558337" y="3231020"/>
            <a:ext cx="1133835" cy="308148"/>
          </a:xfrm>
          <a:prstGeom prst="roundRect">
            <a:avLst>
              <a:gd name="adj" fmla="val 5874"/>
            </a:avLst>
          </a:prstGeom>
          <a:noFill/>
          <a:ln w="349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b="1" dirty="0">
              <a:latin typeface="游ゴシック" panose="020B0400000000000000" pitchFamily="50" charset="-128"/>
              <a:ea typeface="游ゴシック" panose="020B0400000000000000" pitchFamily="50" charset="-128"/>
            </a:endParaRPr>
          </a:p>
        </p:txBody>
      </p:sp>
      <p:sp>
        <p:nvSpPr>
          <p:cNvPr id="46" name="吹き出し: 円形 45">
            <a:extLst>
              <a:ext uri="{FF2B5EF4-FFF2-40B4-BE49-F238E27FC236}">
                <a16:creationId xmlns:a16="http://schemas.microsoft.com/office/drawing/2014/main" id="{DD753203-1D8F-C190-7AB6-00FD9003EB6D}"/>
              </a:ext>
            </a:extLst>
          </p:cNvPr>
          <p:cNvSpPr/>
          <p:nvPr/>
        </p:nvSpPr>
        <p:spPr>
          <a:xfrm>
            <a:off x="5720272" y="2860110"/>
            <a:ext cx="1411975" cy="249859"/>
          </a:xfrm>
          <a:prstGeom prst="wedgeEllipseCallout">
            <a:avLst>
              <a:gd name="adj1" fmla="val -35011"/>
              <a:gd name="adj2" fmla="val 103432"/>
            </a:avLst>
          </a:prstGeom>
          <a:no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47" name="テキスト ボックス 46">
            <a:extLst>
              <a:ext uri="{FF2B5EF4-FFF2-40B4-BE49-F238E27FC236}">
                <a16:creationId xmlns:a16="http://schemas.microsoft.com/office/drawing/2014/main" id="{DE5E175A-6E74-4BAB-FD28-DFC136988CF2}"/>
              </a:ext>
            </a:extLst>
          </p:cNvPr>
          <p:cNvSpPr txBox="1"/>
          <p:nvPr/>
        </p:nvSpPr>
        <p:spPr>
          <a:xfrm>
            <a:off x="6080397" y="2860111"/>
            <a:ext cx="1051850" cy="307777"/>
          </a:xfrm>
          <a:prstGeom prst="rect">
            <a:avLst/>
          </a:prstGeom>
          <a:noFill/>
        </p:spPr>
        <p:txBody>
          <a:bodyPr wrap="square">
            <a:spAutoFit/>
          </a:bodyPr>
          <a:lstStyle/>
          <a:p>
            <a:r>
              <a:rPr lang="en-US" altLang="ja-JP" sz="700" dirty="0">
                <a:solidFill>
                  <a:srgbClr val="00B0F0"/>
                </a:solidFill>
                <a:latin typeface="游ゴシック" panose="020B0400000000000000" pitchFamily="50" charset="-128"/>
                <a:ea typeface="游ゴシック" panose="020B0400000000000000" pitchFamily="50" charset="-128"/>
              </a:rPr>
              <a:t>Wi-Fi</a:t>
            </a:r>
            <a:r>
              <a:rPr lang="ja-JP" altLang="en-US" sz="700" dirty="0">
                <a:solidFill>
                  <a:srgbClr val="00B0F0"/>
                </a:solidFill>
                <a:latin typeface="游ゴシック" panose="020B0400000000000000" pitchFamily="50" charset="-128"/>
                <a:ea typeface="游ゴシック" panose="020B0400000000000000" pitchFamily="50" charset="-128"/>
              </a:rPr>
              <a:t>パスワード</a:t>
            </a:r>
            <a:endParaRPr lang="en-US" altLang="ja-JP" sz="700" dirty="0">
              <a:solidFill>
                <a:srgbClr val="00B0F0"/>
              </a:solidFill>
              <a:latin typeface="游ゴシック" panose="020B0400000000000000" pitchFamily="50" charset="-128"/>
              <a:ea typeface="游ゴシック" panose="020B0400000000000000" pitchFamily="50" charset="-128"/>
            </a:endParaRPr>
          </a:p>
          <a:p>
            <a:r>
              <a:rPr lang="en-US" altLang="ja-JP" sz="700" dirty="0">
                <a:solidFill>
                  <a:srgbClr val="00B0F0"/>
                </a:solidFill>
                <a:latin typeface="游ゴシック" panose="020B0400000000000000" pitchFamily="50" charset="-128"/>
                <a:ea typeface="游ゴシック" panose="020B0400000000000000" pitchFamily="50" charset="-128"/>
              </a:rPr>
              <a:t>PassWd1234</a:t>
            </a:r>
            <a:endParaRPr lang="ja-JP" altLang="en-US" sz="700" dirty="0">
              <a:solidFill>
                <a:srgbClr val="00B0F0"/>
              </a:solidFill>
              <a:latin typeface="游ゴシック" panose="020B0400000000000000" pitchFamily="50" charset="-128"/>
              <a:ea typeface="游ゴシック" panose="020B0400000000000000" pitchFamily="50" charset="-128"/>
            </a:endParaRPr>
          </a:p>
        </p:txBody>
      </p:sp>
      <p:cxnSp>
        <p:nvCxnSpPr>
          <p:cNvPr id="48" name="直線矢印コネクタ 47">
            <a:extLst>
              <a:ext uri="{FF2B5EF4-FFF2-40B4-BE49-F238E27FC236}">
                <a16:creationId xmlns:a16="http://schemas.microsoft.com/office/drawing/2014/main" id="{E9CE1564-F0E8-5B5C-DD5A-BF65F0D78534}"/>
              </a:ext>
            </a:extLst>
          </p:cNvPr>
          <p:cNvCxnSpPr>
            <a:cxnSpLocks/>
          </p:cNvCxnSpPr>
          <p:nvPr/>
        </p:nvCxnSpPr>
        <p:spPr>
          <a:xfrm flipH="1" flipV="1">
            <a:off x="6966447" y="3091327"/>
            <a:ext cx="213625" cy="206869"/>
          </a:xfrm>
          <a:prstGeom prst="straightConnector1">
            <a:avLst/>
          </a:prstGeom>
          <a:ln w="19050">
            <a:solidFill>
              <a:schemeClr val="bg1">
                <a:lumMod val="50000"/>
              </a:schemeClr>
            </a:solidFill>
            <a:prstDash val="sysDash"/>
            <a:tailEnd type="none" w="lg" len="lg"/>
          </a:ln>
          <a:effectLst/>
        </p:spPr>
        <p:style>
          <a:lnRef idx="2">
            <a:schemeClr val="accent1"/>
          </a:lnRef>
          <a:fillRef idx="0">
            <a:schemeClr val="accent1"/>
          </a:fillRef>
          <a:effectRef idx="1">
            <a:schemeClr val="accent1"/>
          </a:effectRef>
          <a:fontRef idx="minor">
            <a:schemeClr val="tx1"/>
          </a:fontRef>
        </p:style>
      </p:cxnSp>
      <p:sp>
        <p:nvSpPr>
          <p:cNvPr id="54" name="吹き出し: 円形 53">
            <a:extLst>
              <a:ext uri="{FF2B5EF4-FFF2-40B4-BE49-F238E27FC236}">
                <a16:creationId xmlns:a16="http://schemas.microsoft.com/office/drawing/2014/main" id="{08068A77-7B33-B5E6-0BF5-B3F5D92C7BBA}"/>
              </a:ext>
            </a:extLst>
          </p:cNvPr>
          <p:cNvSpPr/>
          <p:nvPr/>
        </p:nvSpPr>
        <p:spPr>
          <a:xfrm>
            <a:off x="4717084" y="1645698"/>
            <a:ext cx="1411975" cy="514743"/>
          </a:xfrm>
          <a:prstGeom prst="wedgeEllipseCallout">
            <a:avLst>
              <a:gd name="adj1" fmla="val 36945"/>
              <a:gd name="adj2" fmla="val 64212"/>
            </a:avLst>
          </a:prstGeom>
          <a:noFill/>
          <a:ln w="1270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D3616D55-1E91-AADE-74DC-2F47F2C2DB10}"/>
              </a:ext>
            </a:extLst>
          </p:cNvPr>
          <p:cNvSpPr txBox="1"/>
          <p:nvPr/>
        </p:nvSpPr>
        <p:spPr>
          <a:xfrm>
            <a:off x="4917483" y="1718403"/>
            <a:ext cx="1281708" cy="369332"/>
          </a:xfrm>
          <a:prstGeom prst="rect">
            <a:avLst/>
          </a:prstGeom>
          <a:noFill/>
        </p:spPr>
        <p:txBody>
          <a:bodyPr wrap="square">
            <a:spAutoFit/>
          </a:bodyPr>
          <a:lstStyle/>
          <a:p>
            <a:r>
              <a:rPr lang="en-US" altLang="ja-JP" sz="900" b="1" dirty="0">
                <a:solidFill>
                  <a:srgbClr val="00B0F0"/>
                </a:solidFill>
                <a:latin typeface="游ゴシック" panose="020B0400000000000000" pitchFamily="50" charset="-128"/>
                <a:ea typeface="游ゴシック" panose="020B0400000000000000" pitchFamily="50" charset="-128"/>
              </a:rPr>
              <a:t>Wi-Fi</a:t>
            </a:r>
            <a:r>
              <a:rPr lang="ja-JP" altLang="en-US" sz="900" b="1" dirty="0">
                <a:solidFill>
                  <a:srgbClr val="00B0F0"/>
                </a:solidFill>
                <a:latin typeface="游ゴシック" panose="020B0400000000000000" pitchFamily="50" charset="-128"/>
                <a:ea typeface="游ゴシック" panose="020B0400000000000000" pitchFamily="50" charset="-128"/>
              </a:rPr>
              <a:t>パスワード</a:t>
            </a:r>
            <a:endParaRPr lang="en-US" altLang="ja-JP" sz="900" b="1" dirty="0">
              <a:solidFill>
                <a:srgbClr val="00B0F0"/>
              </a:solidFill>
              <a:latin typeface="游ゴシック" panose="020B0400000000000000" pitchFamily="50" charset="-128"/>
              <a:ea typeface="游ゴシック" panose="020B0400000000000000" pitchFamily="50" charset="-128"/>
            </a:endParaRPr>
          </a:p>
          <a:p>
            <a:r>
              <a:rPr lang="en-US" altLang="ja-JP" sz="900" b="1" dirty="0">
                <a:solidFill>
                  <a:srgbClr val="00B0F0"/>
                </a:solidFill>
                <a:latin typeface="游ゴシック" panose="020B0400000000000000" pitchFamily="50" charset="-128"/>
                <a:ea typeface="游ゴシック" panose="020B0400000000000000" pitchFamily="50" charset="-128"/>
              </a:rPr>
              <a:t>PassWd1234</a:t>
            </a:r>
            <a:endParaRPr lang="ja-JP" altLang="en-US" sz="900" b="1" dirty="0">
              <a:solidFill>
                <a:srgbClr val="00B0F0"/>
              </a:solidFill>
              <a:latin typeface="游ゴシック" panose="020B0400000000000000" pitchFamily="50" charset="-128"/>
              <a:ea typeface="游ゴシック" panose="020B0400000000000000" pitchFamily="50" charset="-128"/>
            </a:endParaRPr>
          </a:p>
        </p:txBody>
      </p:sp>
      <p:sp>
        <p:nvSpPr>
          <p:cNvPr id="57" name="吹き出し: 円形 56">
            <a:extLst>
              <a:ext uri="{FF2B5EF4-FFF2-40B4-BE49-F238E27FC236}">
                <a16:creationId xmlns:a16="http://schemas.microsoft.com/office/drawing/2014/main" id="{A5627F4D-03C1-5A2B-0A9A-8044D58A8FC5}"/>
              </a:ext>
            </a:extLst>
          </p:cNvPr>
          <p:cNvSpPr/>
          <p:nvPr/>
        </p:nvSpPr>
        <p:spPr>
          <a:xfrm>
            <a:off x="6770598" y="1620314"/>
            <a:ext cx="1411975" cy="514743"/>
          </a:xfrm>
          <a:prstGeom prst="wedgeEllipseCallout">
            <a:avLst>
              <a:gd name="adj1" fmla="val -40898"/>
              <a:gd name="adj2" fmla="val 55240"/>
            </a:avLst>
          </a:prstGeom>
          <a:noFill/>
          <a:ln w="127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latin typeface="游ゴシック" panose="020B0400000000000000" pitchFamily="50" charset="-128"/>
              <a:ea typeface="游ゴシック" panose="020B0400000000000000" pitchFamily="50" charset="-128"/>
            </a:endParaRPr>
          </a:p>
        </p:txBody>
      </p:sp>
      <p:sp>
        <p:nvSpPr>
          <p:cNvPr id="4098" name="テキスト ボックス 4097">
            <a:extLst>
              <a:ext uri="{FF2B5EF4-FFF2-40B4-BE49-F238E27FC236}">
                <a16:creationId xmlns:a16="http://schemas.microsoft.com/office/drawing/2014/main" id="{CD46606B-D94B-4DE3-9937-14F80012B8E2}"/>
              </a:ext>
            </a:extLst>
          </p:cNvPr>
          <p:cNvSpPr txBox="1"/>
          <p:nvPr/>
        </p:nvSpPr>
        <p:spPr>
          <a:xfrm>
            <a:off x="6975195" y="1715669"/>
            <a:ext cx="1281708" cy="369332"/>
          </a:xfrm>
          <a:prstGeom prst="rect">
            <a:avLst/>
          </a:prstGeom>
          <a:noFill/>
        </p:spPr>
        <p:txBody>
          <a:bodyPr wrap="square">
            <a:spAutoFit/>
          </a:bodyPr>
          <a:lstStyle/>
          <a:p>
            <a:r>
              <a:rPr lang="en-US" altLang="ja-JP" sz="900" b="1" dirty="0">
                <a:solidFill>
                  <a:srgbClr val="FF0000"/>
                </a:solidFill>
                <a:latin typeface="游ゴシック" panose="020B0400000000000000" pitchFamily="50" charset="-128"/>
                <a:ea typeface="游ゴシック" panose="020B0400000000000000" pitchFamily="50" charset="-128"/>
              </a:rPr>
              <a:t>Wi-Fi</a:t>
            </a:r>
            <a:r>
              <a:rPr lang="ja-JP" altLang="en-US" sz="900" b="1" dirty="0">
                <a:solidFill>
                  <a:srgbClr val="FF0000"/>
                </a:solidFill>
                <a:latin typeface="游ゴシック" panose="020B0400000000000000" pitchFamily="50" charset="-128"/>
                <a:ea typeface="游ゴシック" panose="020B0400000000000000" pitchFamily="50" charset="-128"/>
              </a:rPr>
              <a:t>パスワード</a:t>
            </a:r>
            <a:endParaRPr lang="en-US" altLang="ja-JP" sz="900" b="1" dirty="0">
              <a:solidFill>
                <a:srgbClr val="FF0000"/>
              </a:solidFill>
              <a:latin typeface="游ゴシック" panose="020B0400000000000000" pitchFamily="50" charset="-128"/>
              <a:ea typeface="游ゴシック" panose="020B0400000000000000" pitchFamily="50" charset="-128"/>
            </a:endParaRPr>
          </a:p>
          <a:p>
            <a:r>
              <a:rPr lang="en-US" altLang="ja-JP" sz="900" b="1" dirty="0">
                <a:solidFill>
                  <a:srgbClr val="FF0000"/>
                </a:solidFill>
                <a:latin typeface="游ゴシック" panose="020B0400000000000000" pitchFamily="50" charset="-128"/>
                <a:ea typeface="游ゴシック" panose="020B0400000000000000" pitchFamily="50" charset="-128"/>
              </a:rPr>
              <a:t>New1234</a:t>
            </a:r>
            <a:endParaRPr lang="ja-JP" altLang="en-US" sz="900" b="1" dirty="0">
              <a:solidFill>
                <a:srgbClr val="FF0000"/>
              </a:solidFill>
              <a:latin typeface="游ゴシック" panose="020B0400000000000000" pitchFamily="50" charset="-128"/>
              <a:ea typeface="游ゴシック" panose="020B0400000000000000" pitchFamily="50" charset="-128"/>
            </a:endParaRPr>
          </a:p>
        </p:txBody>
      </p:sp>
      <p:sp>
        <p:nvSpPr>
          <p:cNvPr id="4100" name="テキスト ボックス 4099">
            <a:extLst>
              <a:ext uri="{FF2B5EF4-FFF2-40B4-BE49-F238E27FC236}">
                <a16:creationId xmlns:a16="http://schemas.microsoft.com/office/drawing/2014/main" id="{4076C141-1A00-5BF4-550B-6D8BC9C7FE76}"/>
              </a:ext>
            </a:extLst>
          </p:cNvPr>
          <p:cNvSpPr txBox="1"/>
          <p:nvPr/>
        </p:nvSpPr>
        <p:spPr>
          <a:xfrm>
            <a:off x="4674602" y="1488380"/>
            <a:ext cx="1281708" cy="230832"/>
          </a:xfrm>
          <a:prstGeom prst="rect">
            <a:avLst/>
          </a:prstGeom>
          <a:noFill/>
        </p:spPr>
        <p:txBody>
          <a:bodyPr wrap="square">
            <a:spAutoFit/>
          </a:bodyPr>
          <a:lstStyle/>
          <a:p>
            <a:pPr algn="ctr"/>
            <a:r>
              <a:rPr lang="ja-JP" altLang="en-US" sz="900" b="1" dirty="0">
                <a:solidFill>
                  <a:srgbClr val="00B0F0"/>
                </a:solidFill>
                <a:latin typeface="游ゴシック" panose="020B0400000000000000" pitchFamily="50" charset="-128"/>
                <a:ea typeface="游ゴシック" panose="020B0400000000000000" pitchFamily="50" charset="-128"/>
              </a:rPr>
              <a:t>旧パスワード</a:t>
            </a:r>
          </a:p>
        </p:txBody>
      </p:sp>
      <p:sp>
        <p:nvSpPr>
          <p:cNvPr id="4109" name="テキスト ボックス 4108">
            <a:extLst>
              <a:ext uri="{FF2B5EF4-FFF2-40B4-BE49-F238E27FC236}">
                <a16:creationId xmlns:a16="http://schemas.microsoft.com/office/drawing/2014/main" id="{8BA97DFB-06E0-FE9A-251C-AA964CB31299}"/>
              </a:ext>
            </a:extLst>
          </p:cNvPr>
          <p:cNvSpPr txBox="1"/>
          <p:nvPr/>
        </p:nvSpPr>
        <p:spPr>
          <a:xfrm>
            <a:off x="6900865" y="1471921"/>
            <a:ext cx="1281708" cy="230832"/>
          </a:xfrm>
          <a:prstGeom prst="rect">
            <a:avLst/>
          </a:prstGeom>
          <a:noFill/>
        </p:spPr>
        <p:txBody>
          <a:bodyPr wrap="square">
            <a:spAutoFit/>
          </a:bodyPr>
          <a:lstStyle/>
          <a:p>
            <a:pPr algn="ctr"/>
            <a:r>
              <a:rPr lang="ja-JP" altLang="en-US" sz="900" b="1" dirty="0">
                <a:solidFill>
                  <a:srgbClr val="FF0000"/>
                </a:solidFill>
                <a:latin typeface="游ゴシック" panose="020B0400000000000000" pitchFamily="50" charset="-128"/>
                <a:ea typeface="游ゴシック" panose="020B0400000000000000" pitchFamily="50" charset="-128"/>
              </a:rPr>
              <a:t>新パスワード</a:t>
            </a:r>
          </a:p>
        </p:txBody>
      </p:sp>
      <p:sp>
        <p:nvSpPr>
          <p:cNvPr id="4111" name="テキスト ボックス 4110">
            <a:extLst>
              <a:ext uri="{FF2B5EF4-FFF2-40B4-BE49-F238E27FC236}">
                <a16:creationId xmlns:a16="http://schemas.microsoft.com/office/drawing/2014/main" id="{B434C198-B9AE-9052-5991-55A2F0A718FD}"/>
              </a:ext>
            </a:extLst>
          </p:cNvPr>
          <p:cNvSpPr txBox="1"/>
          <p:nvPr/>
        </p:nvSpPr>
        <p:spPr>
          <a:xfrm>
            <a:off x="4156439" y="2502598"/>
            <a:ext cx="2100826" cy="384721"/>
          </a:xfrm>
          <a:prstGeom prst="rect">
            <a:avLst/>
          </a:prstGeom>
          <a:noFill/>
        </p:spPr>
        <p:txBody>
          <a:bodyPr wrap="square">
            <a:spAutoFit/>
          </a:bodyPr>
          <a:lstStyle/>
          <a:p>
            <a:pPr algn="ctr"/>
            <a:r>
              <a:rPr lang="ja-JP" altLang="en-US" sz="900" dirty="0">
                <a:latin typeface="游ゴシック" panose="020B0400000000000000" pitchFamily="50" charset="-128"/>
                <a:ea typeface="游ゴシック" panose="020B0400000000000000" pitchFamily="50" charset="-128"/>
              </a:rPr>
              <a:t>同じパスワードを使い続けると</a:t>
            </a:r>
            <a:endParaRPr lang="en-US" altLang="ja-JP" sz="900"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不正侵入される危険性</a:t>
            </a:r>
            <a:r>
              <a:rPr lang="ja-JP" altLang="en-US" sz="1000" dirty="0">
                <a:latin typeface="游ゴシック" panose="020B0400000000000000" pitchFamily="50" charset="-128"/>
                <a:ea typeface="游ゴシック" panose="020B0400000000000000" pitchFamily="50" charset="-128"/>
              </a:rPr>
              <a:t>が高くなる</a:t>
            </a:r>
          </a:p>
        </p:txBody>
      </p:sp>
      <p:sp>
        <p:nvSpPr>
          <p:cNvPr id="4112" name="テキスト ボックス 4111">
            <a:extLst>
              <a:ext uri="{FF2B5EF4-FFF2-40B4-BE49-F238E27FC236}">
                <a16:creationId xmlns:a16="http://schemas.microsoft.com/office/drawing/2014/main" id="{D94F3818-3ACC-82E3-69D2-283292962A26}"/>
              </a:ext>
            </a:extLst>
          </p:cNvPr>
          <p:cNvSpPr txBox="1"/>
          <p:nvPr/>
        </p:nvSpPr>
        <p:spPr>
          <a:xfrm>
            <a:off x="6835731" y="2486705"/>
            <a:ext cx="1411975" cy="384721"/>
          </a:xfrm>
          <a:prstGeom prst="rect">
            <a:avLst/>
          </a:prstGeom>
          <a:noFill/>
        </p:spPr>
        <p:txBody>
          <a:bodyPr wrap="square">
            <a:spAutoFit/>
          </a:bodyPr>
          <a:lstStyle/>
          <a:p>
            <a:pPr algn="ctr"/>
            <a:r>
              <a:rPr lang="ja-JP" altLang="en-US" sz="900" dirty="0">
                <a:latin typeface="游ゴシック" panose="020B0400000000000000" pitchFamily="50" charset="-128"/>
                <a:ea typeface="游ゴシック" panose="020B0400000000000000" pitchFamily="50" charset="-128"/>
              </a:rPr>
              <a:t>パスワード変更すると</a:t>
            </a:r>
            <a:endParaRPr lang="en-US" altLang="ja-JP" sz="900"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全端末設定が必要</a:t>
            </a:r>
          </a:p>
        </p:txBody>
      </p:sp>
      <p:sp>
        <p:nvSpPr>
          <p:cNvPr id="4113" name="四角形: 角を丸くする 4112">
            <a:extLst>
              <a:ext uri="{FF2B5EF4-FFF2-40B4-BE49-F238E27FC236}">
                <a16:creationId xmlns:a16="http://schemas.microsoft.com/office/drawing/2014/main" id="{2AEF831E-9783-4B30-1058-5BD8EB7244F0}"/>
              </a:ext>
            </a:extLst>
          </p:cNvPr>
          <p:cNvSpPr/>
          <p:nvPr/>
        </p:nvSpPr>
        <p:spPr>
          <a:xfrm>
            <a:off x="5520088" y="3630320"/>
            <a:ext cx="2201512" cy="239716"/>
          </a:xfrm>
          <a:prstGeom prst="round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u="sng" dirty="0">
                <a:latin typeface="游ゴシック" panose="020B0400000000000000" pitchFamily="50" charset="-128"/>
                <a:ea typeface="游ゴシック" panose="020B0400000000000000" pitchFamily="50" charset="-128"/>
              </a:rPr>
              <a:t>個別に設定は不可能</a:t>
            </a:r>
          </a:p>
        </p:txBody>
      </p:sp>
      <p:sp>
        <p:nvSpPr>
          <p:cNvPr id="4118" name="テキスト ボックス 4117">
            <a:extLst>
              <a:ext uri="{FF2B5EF4-FFF2-40B4-BE49-F238E27FC236}">
                <a16:creationId xmlns:a16="http://schemas.microsoft.com/office/drawing/2014/main" id="{9D466168-0F51-0305-8EB4-8E614C6DE6D4}"/>
              </a:ext>
            </a:extLst>
          </p:cNvPr>
          <p:cNvSpPr txBox="1"/>
          <p:nvPr/>
        </p:nvSpPr>
        <p:spPr>
          <a:xfrm>
            <a:off x="3235721" y="4167801"/>
            <a:ext cx="5930604" cy="430887"/>
          </a:xfrm>
          <a:prstGeom prst="rect">
            <a:avLst/>
          </a:prstGeom>
          <a:noFill/>
        </p:spPr>
        <p:txBody>
          <a:bodyPr wrap="square">
            <a:spAutoFit/>
          </a:bodyPr>
          <a:lstStyle/>
          <a:p>
            <a:r>
              <a:rPr lang="ja-JP" altLang="en-US" sz="1100" b="1" i="0" dirty="0">
                <a:effectLst/>
                <a:latin typeface="游ゴシック" panose="020B0400000000000000" pitchFamily="50" charset="-128"/>
                <a:ea typeface="游ゴシック" panose="020B0400000000000000" pitchFamily="50" charset="-128"/>
              </a:rPr>
              <a:t>無線</a:t>
            </a:r>
            <a:r>
              <a:rPr lang="en-US" altLang="ja-JP" sz="1100" b="1" i="0" dirty="0">
                <a:effectLst/>
                <a:latin typeface="游ゴシック" panose="020B0400000000000000" pitchFamily="50" charset="-128"/>
                <a:ea typeface="游ゴシック" panose="020B0400000000000000" pitchFamily="50" charset="-128"/>
              </a:rPr>
              <a:t>LAN</a:t>
            </a:r>
            <a:r>
              <a:rPr lang="ja-JP" altLang="en-US" sz="1100" b="1" i="0" dirty="0">
                <a:effectLst/>
                <a:latin typeface="游ゴシック" panose="020B0400000000000000" pitchFamily="50" charset="-128"/>
                <a:ea typeface="游ゴシック" panose="020B0400000000000000" pitchFamily="50" charset="-128"/>
              </a:rPr>
              <a:t>は見えない電波に対して確実なセキュリティ対策を実施しなければならないが、</a:t>
            </a:r>
            <a:endParaRPr lang="en-US" altLang="ja-JP" sz="1100" b="1" i="0" dirty="0">
              <a:effectLst/>
              <a:latin typeface="游ゴシック" panose="020B0400000000000000" pitchFamily="50" charset="-128"/>
              <a:ea typeface="游ゴシック" panose="020B0400000000000000" pitchFamily="50" charset="-128"/>
            </a:endParaRPr>
          </a:p>
          <a:p>
            <a:r>
              <a:rPr lang="en-US" altLang="ja-JP" sz="1100" b="1" dirty="0">
                <a:latin typeface="游ゴシック" panose="020B0400000000000000" pitchFamily="50" charset="-128"/>
                <a:ea typeface="游ゴシック" panose="020B0400000000000000" pitchFamily="50" charset="-128"/>
              </a:rPr>
              <a:t>ID</a:t>
            </a:r>
            <a:r>
              <a:rPr lang="ja-JP" altLang="en-US" sz="1100" b="1" dirty="0">
                <a:latin typeface="游ゴシック" panose="020B0400000000000000" pitchFamily="50" charset="-128"/>
                <a:ea typeface="游ゴシック" panose="020B0400000000000000" pitchFamily="50" charset="-128"/>
              </a:rPr>
              <a:t>・パスワードを知っている人の侵入（悪意がない場合も含む）を防ぐことが難しい</a:t>
            </a:r>
            <a:endParaRPr lang="en-US" altLang="ja-JP" sz="1100" b="1" dirty="0">
              <a:latin typeface="游ゴシック" panose="020B0400000000000000" pitchFamily="50" charset="-128"/>
              <a:ea typeface="游ゴシック" panose="020B0400000000000000" pitchFamily="50" charset="-128"/>
            </a:endParaRPr>
          </a:p>
        </p:txBody>
      </p:sp>
      <p:pic>
        <p:nvPicPr>
          <p:cNvPr id="4" name="Picture 4" descr="Buy Aruba AP-505 R2H28A Online">
            <a:extLst>
              <a:ext uri="{FF2B5EF4-FFF2-40B4-BE49-F238E27FC236}">
                <a16:creationId xmlns:a16="http://schemas.microsoft.com/office/drawing/2014/main" id="{9CA7D97C-664D-18F3-B066-22519CDF0F1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2500" y1="40600" x2="28100" y2="34900"/>
                        <a14:foregroundMark x1="28100" y1="34900" x2="36700" y2="30800"/>
                        <a14:foregroundMark x1="36700" y1="30800" x2="36800" y2="30800"/>
                        <a14:foregroundMark x1="43200" y1="19900" x2="50600" y2="18400"/>
                        <a14:foregroundMark x1="50600" y1="18400" x2="53400" y2="18400"/>
                        <a14:foregroundMark x1="66246" y1="21482" x2="67500" y2="21800"/>
                        <a14:foregroundMark x1="54500" y1="18500" x2="61400" y2="20252"/>
                        <a14:foregroundMark x1="38000" y1="23800" x2="27600" y2="32200"/>
                        <a14:foregroundMark x1="27600" y1="32200" x2="26400" y2="35100"/>
                        <a14:foregroundMark x1="55400" y1="18700" x2="59800" y2="19400"/>
                        <a14:foregroundMark x1="65770" y1="20705" x2="67800" y2="21400"/>
                        <a14:foregroundMark x1="59700" y1="19400" x2="61064" y2="19673"/>
                        <a14:backgroundMark x1="45200" y1="81600" x2="48400" y2="81600"/>
                        <a14:backgroundMark x1="48800" y1="81700" x2="50900" y2="81700"/>
                        <a14:backgroundMark x1="65400" y1="20100" x2="63800" y2="20000"/>
                        <a14:backgroundMark x1="65000" y1="20000" x2="63200" y2="19700"/>
                        <a14:backgroundMark x1="63500" y1="19500" x2="62100" y2="19300"/>
                        <a14:backgroundMark x1="61800" y1="18900" x2="60500" y2="18700"/>
                        <a14:backgroundMark x1="39500" y1="83700" x2="53400" y2="83700"/>
                        <a14:backgroundMark x1="45200" y1="82600" x2="55900" y2="83200"/>
                        <a14:backgroundMark x1="57300" y1="82900" x2="50400" y2="82300"/>
                        <a14:backgroundMark x1="48900" y1="82800" x2="55300" y2="83100"/>
                        <a14:backgroundMark x1="55100" y1="82300" x2="45800" y2="82000"/>
                        <a14:backgroundMark x1="55200" y1="82400" x2="52000" y2="82400"/>
                        <a14:backgroundMark x1="53600" y1="81700" x2="52400" y2="82100"/>
                        <a14:backgroundMark x1="54700" y1="82000" x2="51500" y2="82000"/>
                        <a14:backgroundMark x1="56100" y1="82000" x2="54600" y2="82300"/>
                        <a14:backgroundMark x1="56300" y1="82600" x2="54200" y2="81700"/>
                        <a14:backgroundMark x1="56900" y1="81900" x2="53200" y2="82300"/>
                      </a14:backgroundRemoval>
                    </a14:imgEffect>
                  </a14:imgLayer>
                </a14:imgProps>
              </a:ext>
              <a:ext uri="{28A0092B-C50C-407E-A947-70E740481C1C}">
                <a14:useLocalDpi xmlns:a14="http://schemas.microsoft.com/office/drawing/2010/main" val="0"/>
              </a:ext>
            </a:extLst>
          </a:blip>
          <a:srcRect/>
          <a:stretch>
            <a:fillRect/>
          </a:stretch>
        </p:blipFill>
        <p:spPr bwMode="auto">
          <a:xfrm>
            <a:off x="1548095" y="2716850"/>
            <a:ext cx="704169" cy="7041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Buy Aruba AP-505 R2H28A Online">
            <a:extLst>
              <a:ext uri="{FF2B5EF4-FFF2-40B4-BE49-F238E27FC236}">
                <a16:creationId xmlns:a16="http://schemas.microsoft.com/office/drawing/2014/main" id="{2E0F6F6A-71DA-92A5-0382-08959BB6B00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2500" y1="40600" x2="28100" y2="34900"/>
                        <a14:foregroundMark x1="28100" y1="34900" x2="36700" y2="30800"/>
                        <a14:foregroundMark x1="36700" y1="30800" x2="36800" y2="30800"/>
                        <a14:foregroundMark x1="43200" y1="19900" x2="50600" y2="18400"/>
                        <a14:foregroundMark x1="50600" y1="18400" x2="53400" y2="18400"/>
                        <a14:foregroundMark x1="66246" y1="21482" x2="67500" y2="21800"/>
                        <a14:foregroundMark x1="54500" y1="18500" x2="61400" y2="20252"/>
                        <a14:foregroundMark x1="38000" y1="23800" x2="27600" y2="32200"/>
                        <a14:foregroundMark x1="27600" y1="32200" x2="26400" y2="35100"/>
                        <a14:foregroundMark x1="55400" y1="18700" x2="59800" y2="19400"/>
                        <a14:foregroundMark x1="65770" y1="20705" x2="67800" y2="21400"/>
                        <a14:foregroundMark x1="59700" y1="19400" x2="61064" y2="19673"/>
                        <a14:backgroundMark x1="45200" y1="81600" x2="48400" y2="81600"/>
                        <a14:backgroundMark x1="48800" y1="81700" x2="50900" y2="81700"/>
                        <a14:backgroundMark x1="65400" y1="20100" x2="63800" y2="20000"/>
                        <a14:backgroundMark x1="65000" y1="20000" x2="63200" y2="19700"/>
                        <a14:backgroundMark x1="63500" y1="19500" x2="62100" y2="19300"/>
                        <a14:backgroundMark x1="61800" y1="18900" x2="60500" y2="18700"/>
                        <a14:backgroundMark x1="39500" y1="83700" x2="53400" y2="83700"/>
                        <a14:backgroundMark x1="45200" y1="82600" x2="55900" y2="83200"/>
                        <a14:backgroundMark x1="57300" y1="82900" x2="50400" y2="82300"/>
                        <a14:backgroundMark x1="48900" y1="82800" x2="55300" y2="83100"/>
                        <a14:backgroundMark x1="55100" y1="82300" x2="45800" y2="82000"/>
                        <a14:backgroundMark x1="55200" y1="82400" x2="52000" y2="82400"/>
                        <a14:backgroundMark x1="53600" y1="81700" x2="52400" y2="82100"/>
                        <a14:backgroundMark x1="54700" y1="82000" x2="51500" y2="82000"/>
                        <a14:backgroundMark x1="56100" y1="82000" x2="54600" y2="82300"/>
                        <a14:backgroundMark x1="56300" y1="82600" x2="54200" y2="81700"/>
                        <a14:backgroundMark x1="56900" y1="81900" x2="53200" y2="82300"/>
                      </a14:backgroundRemoval>
                    </a14:imgEffect>
                  </a14:imgLayer>
                </a14:imgProps>
              </a:ext>
              <a:ext uri="{28A0092B-C50C-407E-A947-70E740481C1C}">
                <a14:useLocalDpi xmlns:a14="http://schemas.microsoft.com/office/drawing/2010/main" val="0"/>
              </a:ext>
            </a:extLst>
          </a:blip>
          <a:srcRect/>
          <a:stretch>
            <a:fillRect/>
          </a:stretch>
        </p:blipFill>
        <p:spPr bwMode="auto">
          <a:xfrm>
            <a:off x="6072066" y="1875821"/>
            <a:ext cx="799999" cy="79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8084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7CCCB8F4-D107-B75C-C3B1-F49496EBFC76}"/>
              </a:ext>
            </a:extLst>
          </p:cNvPr>
          <p:cNvSpPr>
            <a:spLocks noGrp="1"/>
          </p:cNvSpPr>
          <p:nvPr>
            <p:ph type="title"/>
          </p:nvPr>
        </p:nvSpPr>
        <p:spPr>
          <a:xfrm>
            <a:off x="311700" y="110331"/>
            <a:ext cx="8832300" cy="661432"/>
          </a:xfrm>
        </p:spPr>
        <p:txBody>
          <a:bodyPr>
            <a:noAutofit/>
          </a:bodyPr>
          <a:lstStyle/>
          <a:p>
            <a:r>
              <a:rPr lang="ja-JP" altLang="en-US" sz="2400"/>
              <a:t>スコープ②</a:t>
            </a:r>
            <a:r>
              <a:rPr kumimoji="1" lang="ja-JP" altLang="en-US" sz="2400"/>
              <a:t>：無線</a:t>
            </a:r>
            <a:r>
              <a:rPr kumimoji="1" lang="en-US" altLang="ja-JP" sz="2400"/>
              <a:t>LAN</a:t>
            </a:r>
            <a:r>
              <a:rPr kumimoji="1" lang="ja-JP" altLang="en-US" sz="2400"/>
              <a:t>のセキュリティと利便性の解決策</a:t>
            </a:r>
            <a:endParaRPr kumimoji="1" lang="ja-JP" altLang="en-US" sz="2400" dirty="0"/>
          </a:p>
        </p:txBody>
      </p:sp>
      <p:sp>
        <p:nvSpPr>
          <p:cNvPr id="4" name="四角形: 角を丸くする 3">
            <a:extLst>
              <a:ext uri="{FF2B5EF4-FFF2-40B4-BE49-F238E27FC236}">
                <a16:creationId xmlns:a16="http://schemas.microsoft.com/office/drawing/2014/main" id="{7117D943-9505-50D6-E565-5F0CC6697EDD}"/>
              </a:ext>
            </a:extLst>
          </p:cNvPr>
          <p:cNvSpPr/>
          <p:nvPr/>
        </p:nvSpPr>
        <p:spPr>
          <a:xfrm>
            <a:off x="885382" y="1134312"/>
            <a:ext cx="7150254" cy="498612"/>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b="1" dirty="0">
                <a:latin typeface="游ゴシック" panose="020B0400000000000000" pitchFamily="50" charset="-128"/>
                <a:ea typeface="游ゴシック" panose="020B0400000000000000" pitchFamily="50" charset="-128"/>
              </a:rPr>
              <a:t>クラウド認証サービス（</a:t>
            </a:r>
            <a:r>
              <a:rPr kumimoji="1" lang="en-US" altLang="ja-JP" b="1" dirty="0" err="1">
                <a:latin typeface="游ゴシック" panose="020B0400000000000000" pitchFamily="50" charset="-128"/>
                <a:ea typeface="游ゴシック" panose="020B0400000000000000" pitchFamily="50" charset="-128"/>
              </a:rPr>
              <a:t>SingleID</a:t>
            </a:r>
            <a:r>
              <a:rPr kumimoji="1" lang="ja-JP" altLang="en-US" b="1" dirty="0">
                <a:latin typeface="游ゴシック" panose="020B0400000000000000" pitchFamily="50" charset="-128"/>
                <a:ea typeface="游ゴシック" panose="020B0400000000000000" pitchFamily="50" charset="-128"/>
              </a:rPr>
              <a:t>）で解決</a:t>
            </a:r>
          </a:p>
        </p:txBody>
      </p:sp>
      <p:sp>
        <p:nvSpPr>
          <p:cNvPr id="5" name="四角形: 角を丸くする 4">
            <a:extLst>
              <a:ext uri="{FF2B5EF4-FFF2-40B4-BE49-F238E27FC236}">
                <a16:creationId xmlns:a16="http://schemas.microsoft.com/office/drawing/2014/main" id="{AF08AA17-D882-399C-9C0B-EC30B05BE269}"/>
              </a:ext>
            </a:extLst>
          </p:cNvPr>
          <p:cNvSpPr/>
          <p:nvPr/>
        </p:nvSpPr>
        <p:spPr>
          <a:xfrm>
            <a:off x="885382" y="1180491"/>
            <a:ext cx="7150254" cy="3206782"/>
          </a:xfrm>
          <a:prstGeom prst="roundRect">
            <a:avLst>
              <a:gd name="adj" fmla="val 5874"/>
            </a:avLst>
          </a:prstGeom>
          <a:noFill/>
          <a:ln w="349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b="1" dirty="0">
              <a:latin typeface="游ゴシック" panose="020B0400000000000000" pitchFamily="50" charset="-128"/>
              <a:ea typeface="游ゴシック" panose="020B0400000000000000" pitchFamily="50" charset="-128"/>
            </a:endParaRPr>
          </a:p>
        </p:txBody>
      </p:sp>
      <p:pic>
        <p:nvPicPr>
          <p:cNvPr id="10" name="Picture 2" descr="wifi ">
            <a:extLst>
              <a:ext uri="{FF2B5EF4-FFF2-40B4-BE49-F238E27FC236}">
                <a16:creationId xmlns:a16="http://schemas.microsoft.com/office/drawing/2014/main" id="{E06824FD-BEAE-4AF5-B2D4-EB1872C4D9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6100" y="2434306"/>
            <a:ext cx="345142" cy="345142"/>
          </a:xfrm>
          <a:prstGeom prst="rect">
            <a:avLst/>
          </a:prstGeom>
          <a:noFill/>
          <a:extLst>
            <a:ext uri="{909E8E84-426E-40DD-AFC4-6F175D3DCCD1}">
              <a14:hiddenFill xmlns:a14="http://schemas.microsoft.com/office/drawing/2010/main">
                <a:solidFill>
                  <a:srgbClr val="FFFFFF"/>
                </a:solidFill>
              </a14:hiddenFill>
            </a:ext>
          </a:extLst>
        </p:spPr>
      </p:pic>
      <p:pic>
        <p:nvPicPr>
          <p:cNvPr id="15" name="図 14">
            <a:extLst>
              <a:ext uri="{FF2B5EF4-FFF2-40B4-BE49-F238E27FC236}">
                <a16:creationId xmlns:a16="http://schemas.microsoft.com/office/drawing/2014/main" id="{EDE6735C-C58A-E3FD-5D44-C963944033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6002" y="3045000"/>
            <a:ext cx="421716" cy="529475"/>
          </a:xfrm>
          <a:prstGeom prst="rect">
            <a:avLst/>
          </a:prstGeom>
        </p:spPr>
      </p:pic>
      <p:pic>
        <p:nvPicPr>
          <p:cNvPr id="23" name="Picture 24" descr="hacker, intruder, killer, thief, user ">
            <a:extLst>
              <a:ext uri="{FF2B5EF4-FFF2-40B4-BE49-F238E27FC236}">
                <a16:creationId xmlns:a16="http://schemas.microsoft.com/office/drawing/2014/main" id="{D84D30B8-FBF9-6442-F845-740DDF7CE4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344" y="3152407"/>
            <a:ext cx="440837" cy="421716"/>
          </a:xfrm>
          <a:prstGeom prst="rect">
            <a:avLst/>
          </a:prstGeom>
          <a:noFill/>
          <a:extLst>
            <a:ext uri="{909E8E84-426E-40DD-AFC4-6F175D3DCCD1}">
              <a14:hiddenFill xmlns:a14="http://schemas.microsoft.com/office/drawing/2010/main">
                <a:solidFill>
                  <a:srgbClr val="FFFFFF"/>
                </a:solidFill>
              </a14:hiddenFill>
            </a:ext>
          </a:extLst>
        </p:spPr>
      </p:pic>
      <p:pic>
        <p:nvPicPr>
          <p:cNvPr id="26" name="図 25">
            <a:extLst>
              <a:ext uri="{FF2B5EF4-FFF2-40B4-BE49-F238E27FC236}">
                <a16:creationId xmlns:a16="http://schemas.microsoft.com/office/drawing/2014/main" id="{5279A1DE-1D3F-1247-F5A8-0DBE0FD41C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968" y="3044649"/>
            <a:ext cx="421716" cy="529475"/>
          </a:xfrm>
          <a:prstGeom prst="rect">
            <a:avLst/>
          </a:prstGeom>
        </p:spPr>
      </p:pic>
      <p:pic>
        <p:nvPicPr>
          <p:cNvPr id="27" name="図 26">
            <a:extLst>
              <a:ext uri="{FF2B5EF4-FFF2-40B4-BE49-F238E27FC236}">
                <a16:creationId xmlns:a16="http://schemas.microsoft.com/office/drawing/2014/main" id="{54BC4B56-DC39-D601-2142-8B1C2C078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295" y="3044648"/>
            <a:ext cx="421716" cy="529475"/>
          </a:xfrm>
          <a:prstGeom prst="rect">
            <a:avLst/>
          </a:prstGeom>
        </p:spPr>
      </p:pic>
      <p:pic>
        <p:nvPicPr>
          <p:cNvPr id="31" name="Picture 10" descr="Currency, business, certification, certificate, finance">
            <a:extLst>
              <a:ext uri="{FF2B5EF4-FFF2-40B4-BE49-F238E27FC236}">
                <a16:creationId xmlns:a16="http://schemas.microsoft.com/office/drawing/2014/main" id="{77BAE707-5C2B-EE66-5422-96ECB5128F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1259" y="3170879"/>
            <a:ext cx="228752" cy="25138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Currency, business, certification, certificate, finance">
            <a:extLst>
              <a:ext uri="{FF2B5EF4-FFF2-40B4-BE49-F238E27FC236}">
                <a16:creationId xmlns:a16="http://schemas.microsoft.com/office/drawing/2014/main" id="{7E1A559A-6DAE-3EC3-1890-D5225A00549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7657" y="3177493"/>
            <a:ext cx="228752" cy="2513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Currency, business, certification, certificate, finance">
            <a:extLst>
              <a:ext uri="{FF2B5EF4-FFF2-40B4-BE49-F238E27FC236}">
                <a16:creationId xmlns:a16="http://schemas.microsoft.com/office/drawing/2014/main" id="{B658FDD0-B3A5-0216-4FCC-90005F3A51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6453" y="3182114"/>
            <a:ext cx="228752" cy="251386"/>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直線矢印コネクタ 43">
            <a:extLst>
              <a:ext uri="{FF2B5EF4-FFF2-40B4-BE49-F238E27FC236}">
                <a16:creationId xmlns:a16="http://schemas.microsoft.com/office/drawing/2014/main" id="{A362994F-8713-2982-A18D-8D8656975CEE}"/>
              </a:ext>
            </a:extLst>
          </p:cNvPr>
          <p:cNvCxnSpPr>
            <a:cxnSpLocks/>
          </p:cNvCxnSpPr>
          <p:nvPr/>
        </p:nvCxnSpPr>
        <p:spPr>
          <a:xfrm flipV="1">
            <a:off x="2266152" y="2698235"/>
            <a:ext cx="0" cy="431267"/>
          </a:xfrm>
          <a:prstGeom prst="straightConnector1">
            <a:avLst/>
          </a:prstGeom>
          <a:ln w="120650">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0" name="直線矢印コネクタ 49">
            <a:extLst>
              <a:ext uri="{FF2B5EF4-FFF2-40B4-BE49-F238E27FC236}">
                <a16:creationId xmlns:a16="http://schemas.microsoft.com/office/drawing/2014/main" id="{B52BC418-CEA5-E6FF-1126-436A44A8A9BC}"/>
              </a:ext>
            </a:extLst>
          </p:cNvPr>
          <p:cNvCxnSpPr>
            <a:cxnSpLocks/>
          </p:cNvCxnSpPr>
          <p:nvPr/>
        </p:nvCxnSpPr>
        <p:spPr>
          <a:xfrm flipV="1">
            <a:off x="2802033" y="2698234"/>
            <a:ext cx="0" cy="431267"/>
          </a:xfrm>
          <a:prstGeom prst="straightConnector1">
            <a:avLst/>
          </a:prstGeom>
          <a:ln w="120650">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F31F0F5D-A949-ECCC-7D8F-87F4D39885F3}"/>
              </a:ext>
            </a:extLst>
          </p:cNvPr>
          <p:cNvCxnSpPr>
            <a:cxnSpLocks/>
          </p:cNvCxnSpPr>
          <p:nvPr/>
        </p:nvCxnSpPr>
        <p:spPr>
          <a:xfrm flipV="1">
            <a:off x="3339917" y="2707264"/>
            <a:ext cx="0" cy="431267"/>
          </a:xfrm>
          <a:prstGeom prst="straightConnector1">
            <a:avLst/>
          </a:prstGeom>
          <a:ln w="120650">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0ECE2FBE-AB5B-DBEB-FD8C-93FFEB39E0B3}"/>
              </a:ext>
            </a:extLst>
          </p:cNvPr>
          <p:cNvCxnSpPr>
            <a:cxnSpLocks/>
            <a:stCxn id="23" idx="1"/>
          </p:cNvCxnSpPr>
          <p:nvPr/>
        </p:nvCxnSpPr>
        <p:spPr>
          <a:xfrm flipV="1">
            <a:off x="3873344" y="2698235"/>
            <a:ext cx="0" cy="665030"/>
          </a:xfrm>
          <a:prstGeom prst="straightConnector1">
            <a:avLst/>
          </a:prstGeom>
          <a:ln w="120650">
            <a:solidFill>
              <a:schemeClr val="bg1">
                <a:lumMod val="65000"/>
              </a:schemeClr>
            </a:solidFill>
            <a:tailEnd type="none" w="sm" len="sm"/>
          </a:ln>
          <a:effectLst/>
        </p:spPr>
        <p:style>
          <a:lnRef idx="2">
            <a:schemeClr val="accent1"/>
          </a:lnRef>
          <a:fillRef idx="0">
            <a:schemeClr val="accent1"/>
          </a:fillRef>
          <a:effectRef idx="1">
            <a:schemeClr val="accent1"/>
          </a:effectRef>
          <a:fontRef idx="minor">
            <a:schemeClr val="tx1"/>
          </a:fontRef>
        </p:style>
      </p:cxnSp>
      <p:pic>
        <p:nvPicPr>
          <p:cNvPr id="22" name="Picture 6" descr="laptop, computer, gadget, notebook, technology ">
            <a:extLst>
              <a:ext uri="{FF2B5EF4-FFF2-40B4-BE49-F238E27FC236}">
                <a16:creationId xmlns:a16="http://schemas.microsoft.com/office/drawing/2014/main" id="{EC5ABEDF-F500-7C3D-2196-52D519A43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8236" y="3152407"/>
            <a:ext cx="421716" cy="4217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2" descr="delete, fail, stop ">
            <a:extLst>
              <a:ext uri="{FF2B5EF4-FFF2-40B4-BE49-F238E27FC236}">
                <a16:creationId xmlns:a16="http://schemas.microsoft.com/office/drawing/2014/main" id="{B443647C-3B58-C3FF-5CF5-29F6DC90F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7586" y="2773896"/>
            <a:ext cx="311515" cy="298002"/>
          </a:xfrm>
          <a:prstGeom prst="rect">
            <a:avLst/>
          </a:prstGeom>
          <a:noFill/>
          <a:extLst>
            <a:ext uri="{909E8E84-426E-40DD-AFC4-6F175D3DCCD1}">
              <a14:hiddenFill xmlns:a14="http://schemas.microsoft.com/office/drawing/2010/main">
                <a:solidFill>
                  <a:srgbClr val="FFFFFF"/>
                </a:solidFill>
              </a14:hiddenFill>
            </a:ext>
          </a:extLst>
        </p:spPr>
      </p:pic>
      <p:sp>
        <p:nvSpPr>
          <p:cNvPr id="58" name="吹き出し: 角を丸めた四角形 57">
            <a:extLst>
              <a:ext uri="{FF2B5EF4-FFF2-40B4-BE49-F238E27FC236}">
                <a16:creationId xmlns:a16="http://schemas.microsoft.com/office/drawing/2014/main" id="{DC36F7CF-729A-0D3E-C4FB-4728721375B8}"/>
              </a:ext>
            </a:extLst>
          </p:cNvPr>
          <p:cNvSpPr/>
          <p:nvPr/>
        </p:nvSpPr>
        <p:spPr>
          <a:xfrm>
            <a:off x="4314181" y="2143359"/>
            <a:ext cx="2087413" cy="498612"/>
          </a:xfrm>
          <a:prstGeom prst="wedgeRoundRectCallout">
            <a:avLst>
              <a:gd name="adj1" fmla="val -54019"/>
              <a:gd name="adj2" fmla="val 97696"/>
              <a:gd name="adj3" fmla="val 16667"/>
            </a:avLst>
          </a:prstGeom>
          <a:noFill/>
          <a:ln w="158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1"/>
                </a:solidFill>
                <a:latin typeface="游ゴシック" panose="020B0400000000000000" pitchFamily="50" charset="-128"/>
                <a:ea typeface="游ゴシック" panose="020B0400000000000000" pitchFamily="50" charset="-128"/>
              </a:rPr>
              <a:t>電子証明書の複製は困難で不正侵入しにくい</a:t>
            </a:r>
          </a:p>
        </p:txBody>
      </p:sp>
      <p:sp>
        <p:nvSpPr>
          <p:cNvPr id="60" name="吹き出し: 角を丸めた四角形 59">
            <a:extLst>
              <a:ext uri="{FF2B5EF4-FFF2-40B4-BE49-F238E27FC236}">
                <a16:creationId xmlns:a16="http://schemas.microsoft.com/office/drawing/2014/main" id="{8D6033FB-8774-499B-CB8D-DE1D31D0B293}"/>
              </a:ext>
            </a:extLst>
          </p:cNvPr>
          <p:cNvSpPr/>
          <p:nvPr/>
        </p:nvSpPr>
        <p:spPr>
          <a:xfrm>
            <a:off x="4420644" y="3081212"/>
            <a:ext cx="2087413" cy="498612"/>
          </a:xfrm>
          <a:prstGeom prst="wedgeRoundRectCallout">
            <a:avLst>
              <a:gd name="adj1" fmla="val -60213"/>
              <a:gd name="adj2" fmla="val -76430"/>
              <a:gd name="adj3" fmla="val 16667"/>
            </a:avLst>
          </a:prstGeom>
          <a:noFill/>
          <a:ln w="1587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a:solidFill>
                  <a:schemeClr val="tx1"/>
                </a:solidFill>
                <a:latin typeface="游ゴシック" panose="020B0400000000000000" pitchFamily="50" charset="-128"/>
                <a:ea typeface="游ゴシック" panose="020B0400000000000000" pitchFamily="50" charset="-128"/>
              </a:rPr>
              <a:t>不正が発生しても</a:t>
            </a:r>
            <a:r>
              <a:rPr lang="ja-JP" altLang="en-US" sz="1200" dirty="0">
                <a:solidFill>
                  <a:schemeClr val="tx1"/>
                </a:solidFill>
                <a:latin typeface="游ゴシック" panose="020B0400000000000000" pitchFamily="50" charset="-128"/>
                <a:ea typeface="游ゴシック" panose="020B0400000000000000" pitchFamily="50" charset="-128"/>
              </a:rPr>
              <a:t>証明書を個別に失効すれば</a:t>
            </a:r>
            <a:r>
              <a:rPr lang="en-US" altLang="ja-JP" sz="1200" dirty="0">
                <a:solidFill>
                  <a:schemeClr val="tx1"/>
                </a:solidFill>
                <a:latin typeface="游ゴシック" panose="020B0400000000000000" pitchFamily="50" charset="-128"/>
                <a:ea typeface="游ゴシック" panose="020B0400000000000000" pitchFamily="50" charset="-128"/>
              </a:rPr>
              <a:t>OK</a:t>
            </a:r>
            <a:endParaRPr kumimoji="1" lang="ja-JP" altLang="en-US" sz="1200" dirty="0">
              <a:solidFill>
                <a:schemeClr val="tx1"/>
              </a:solidFill>
              <a:latin typeface="游ゴシック" panose="020B0400000000000000" pitchFamily="50" charset="-128"/>
              <a:ea typeface="游ゴシック" panose="020B0400000000000000" pitchFamily="50" charset="-128"/>
            </a:endParaRPr>
          </a:p>
        </p:txBody>
      </p:sp>
      <p:sp>
        <p:nvSpPr>
          <p:cNvPr id="62" name="テキスト ボックス 61">
            <a:extLst>
              <a:ext uri="{FF2B5EF4-FFF2-40B4-BE49-F238E27FC236}">
                <a16:creationId xmlns:a16="http://schemas.microsoft.com/office/drawing/2014/main" id="{87958412-C9DD-0EE7-44E3-769886583036}"/>
              </a:ext>
            </a:extLst>
          </p:cNvPr>
          <p:cNvSpPr txBox="1"/>
          <p:nvPr/>
        </p:nvSpPr>
        <p:spPr>
          <a:xfrm>
            <a:off x="3960478" y="1796247"/>
            <a:ext cx="1369163" cy="369332"/>
          </a:xfrm>
          <a:prstGeom prst="rect">
            <a:avLst/>
          </a:prstGeom>
          <a:noFill/>
        </p:spPr>
        <p:txBody>
          <a:bodyPr wrap="square">
            <a:spAutoFit/>
          </a:bodyPr>
          <a:lstStyle/>
          <a:p>
            <a:r>
              <a:rPr kumimoji="1" lang="ja-JP" altLang="en-US" sz="1800" b="1" dirty="0">
                <a:solidFill>
                  <a:srgbClr val="00B0F0"/>
                </a:solidFill>
                <a:latin typeface="游ゴシック" panose="020B0400000000000000" pitchFamily="50" charset="-128"/>
                <a:ea typeface="游ゴシック" panose="020B0400000000000000" pitchFamily="50" charset="-128"/>
              </a:rPr>
              <a:t>ポイント！</a:t>
            </a:r>
            <a:endParaRPr lang="ja-JP" altLang="en-US" b="1" dirty="0">
              <a:solidFill>
                <a:srgbClr val="00B0F0"/>
              </a:solidFill>
              <a:latin typeface="游ゴシック" panose="020B0400000000000000" pitchFamily="50" charset="-128"/>
              <a:ea typeface="游ゴシック" panose="020B0400000000000000" pitchFamily="50" charset="-128"/>
            </a:endParaRPr>
          </a:p>
        </p:txBody>
      </p:sp>
      <p:sp>
        <p:nvSpPr>
          <p:cNvPr id="63" name="四角形: 角を丸くする 62">
            <a:extLst>
              <a:ext uri="{FF2B5EF4-FFF2-40B4-BE49-F238E27FC236}">
                <a16:creationId xmlns:a16="http://schemas.microsoft.com/office/drawing/2014/main" id="{401E8F9F-5ED8-C424-777B-4529DBAD81FA}"/>
              </a:ext>
            </a:extLst>
          </p:cNvPr>
          <p:cNvSpPr/>
          <p:nvPr/>
        </p:nvSpPr>
        <p:spPr>
          <a:xfrm>
            <a:off x="2076002" y="3593374"/>
            <a:ext cx="2201512" cy="239716"/>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400" b="1" u="sng" dirty="0">
                <a:latin typeface="游ゴシック" panose="020B0400000000000000" pitchFamily="50" charset="-128"/>
                <a:ea typeface="游ゴシック" panose="020B0400000000000000" pitchFamily="50" charset="-128"/>
              </a:rPr>
              <a:t>◎ 個別に設定可能</a:t>
            </a:r>
          </a:p>
        </p:txBody>
      </p:sp>
      <p:sp>
        <p:nvSpPr>
          <p:cNvPr id="4096" name="テキスト ボックス 4095">
            <a:extLst>
              <a:ext uri="{FF2B5EF4-FFF2-40B4-BE49-F238E27FC236}">
                <a16:creationId xmlns:a16="http://schemas.microsoft.com/office/drawing/2014/main" id="{921ADA51-D4EA-479C-3384-94BAA7A88E15}"/>
              </a:ext>
            </a:extLst>
          </p:cNvPr>
          <p:cNvSpPr txBox="1"/>
          <p:nvPr/>
        </p:nvSpPr>
        <p:spPr>
          <a:xfrm>
            <a:off x="1679757" y="3909915"/>
            <a:ext cx="5930604" cy="430887"/>
          </a:xfrm>
          <a:prstGeom prst="rect">
            <a:avLst/>
          </a:prstGeom>
          <a:noFill/>
        </p:spPr>
        <p:txBody>
          <a:bodyPr wrap="square">
            <a:spAutoFit/>
          </a:bodyPr>
          <a:lstStyle/>
          <a:p>
            <a:r>
              <a:rPr lang="ja-JP" altLang="en-US" sz="1100" b="1" dirty="0">
                <a:solidFill>
                  <a:srgbClr val="00B0F0"/>
                </a:solidFill>
                <a:latin typeface="游ゴシック" panose="020B0400000000000000" pitchFamily="50" charset="-128"/>
                <a:ea typeface="游ゴシック" panose="020B0400000000000000" pitchFamily="50" charset="-128"/>
              </a:rPr>
              <a:t>電子証明書認証により無線</a:t>
            </a:r>
            <a:r>
              <a:rPr lang="en-US" altLang="ja-JP" sz="1100" b="1" dirty="0">
                <a:solidFill>
                  <a:srgbClr val="00B0F0"/>
                </a:solidFill>
                <a:latin typeface="游ゴシック" panose="020B0400000000000000" pitchFamily="50" charset="-128"/>
                <a:ea typeface="游ゴシック" panose="020B0400000000000000" pitchFamily="50" charset="-128"/>
              </a:rPr>
              <a:t>LAN</a:t>
            </a:r>
            <a:r>
              <a:rPr lang="ja-JP" altLang="en-US" sz="1100" b="1" dirty="0">
                <a:solidFill>
                  <a:srgbClr val="00B0F0"/>
                </a:solidFill>
                <a:latin typeface="游ゴシック" panose="020B0400000000000000" pitchFamily="50" charset="-128"/>
                <a:ea typeface="游ゴシック" panose="020B0400000000000000" pitchFamily="50" charset="-128"/>
              </a:rPr>
              <a:t>に接続する端末の個別管理が簡単に実現できます</a:t>
            </a:r>
            <a:endParaRPr lang="en-US" altLang="ja-JP" sz="1100" b="1" dirty="0">
              <a:solidFill>
                <a:srgbClr val="00B0F0"/>
              </a:solidFill>
              <a:latin typeface="游ゴシック" panose="020B0400000000000000" pitchFamily="50" charset="-128"/>
              <a:ea typeface="游ゴシック" panose="020B0400000000000000" pitchFamily="50" charset="-128"/>
            </a:endParaRPr>
          </a:p>
          <a:p>
            <a:r>
              <a:rPr lang="ja-JP" altLang="en-US" sz="1100" b="1" dirty="0">
                <a:solidFill>
                  <a:srgbClr val="00B0F0"/>
                </a:solidFill>
                <a:latin typeface="游ゴシック" panose="020B0400000000000000" pitchFamily="50" charset="-128"/>
                <a:ea typeface="游ゴシック" panose="020B0400000000000000" pitchFamily="50" charset="-128"/>
              </a:rPr>
              <a:t>電子証明書で認証するためパスワードが不要になり、ユーザーの利便性も向上します</a:t>
            </a:r>
            <a:endParaRPr lang="en-US" altLang="ja-JP" sz="1100" b="1" dirty="0">
              <a:solidFill>
                <a:srgbClr val="00B0F0"/>
              </a:solidFill>
              <a:latin typeface="游ゴシック" panose="020B0400000000000000" pitchFamily="50" charset="-128"/>
              <a:ea typeface="游ゴシック" panose="020B0400000000000000" pitchFamily="50" charset="-128"/>
            </a:endParaRPr>
          </a:p>
        </p:txBody>
      </p:sp>
      <p:pic>
        <p:nvPicPr>
          <p:cNvPr id="2" name="Picture 4" descr="Buy Aruba AP-505 R2H28A Online">
            <a:extLst>
              <a:ext uri="{FF2B5EF4-FFF2-40B4-BE49-F238E27FC236}">
                <a16:creationId xmlns:a16="http://schemas.microsoft.com/office/drawing/2014/main" id="{8EF31C03-1DFB-F276-FAA7-3263F4A9870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2500" y1="40600" x2="28100" y2="34900"/>
                        <a14:foregroundMark x1="28100" y1="34900" x2="36700" y2="30800"/>
                        <a14:foregroundMark x1="36700" y1="30800" x2="36800" y2="30800"/>
                        <a14:foregroundMark x1="43200" y1="19900" x2="50600" y2="18400"/>
                        <a14:foregroundMark x1="50600" y1="18400" x2="53400" y2="18400"/>
                        <a14:foregroundMark x1="66246" y1="21482" x2="67500" y2="21800"/>
                        <a14:foregroundMark x1="54500" y1="18500" x2="61400" y2="20252"/>
                        <a14:foregroundMark x1="38000" y1="23800" x2="27600" y2="32200"/>
                        <a14:foregroundMark x1="27600" y1="32200" x2="26400" y2="35100"/>
                        <a14:foregroundMark x1="55400" y1="18700" x2="59800" y2="19400"/>
                        <a14:foregroundMark x1="65770" y1="20705" x2="67800" y2="21400"/>
                        <a14:foregroundMark x1="59700" y1="19400" x2="61064" y2="19673"/>
                        <a14:backgroundMark x1="45200" y1="81600" x2="48400" y2="81600"/>
                        <a14:backgroundMark x1="48800" y1="81700" x2="50900" y2="81700"/>
                        <a14:backgroundMark x1="65400" y1="20100" x2="63800" y2="20000"/>
                        <a14:backgroundMark x1="65000" y1="20000" x2="63200" y2="19700"/>
                        <a14:backgroundMark x1="63500" y1="19500" x2="62100" y2="19300"/>
                        <a14:backgroundMark x1="61800" y1="18900" x2="60500" y2="18700"/>
                        <a14:backgroundMark x1="39500" y1="83700" x2="53400" y2="83700"/>
                        <a14:backgroundMark x1="45200" y1="82600" x2="55900" y2="83200"/>
                        <a14:backgroundMark x1="57300" y1="82900" x2="50400" y2="82300"/>
                        <a14:backgroundMark x1="48900" y1="82800" x2="55300" y2="83100"/>
                        <a14:backgroundMark x1="55100" y1="82300" x2="45800" y2="82000"/>
                        <a14:backgroundMark x1="55200" y1="82400" x2="52000" y2="82400"/>
                        <a14:backgroundMark x1="53600" y1="81700" x2="52400" y2="82100"/>
                        <a14:backgroundMark x1="54700" y1="82000" x2="51500" y2="82000"/>
                        <a14:backgroundMark x1="56100" y1="82000" x2="54600" y2="82300"/>
                        <a14:backgroundMark x1="56300" y1="82600" x2="54200" y2="81700"/>
                        <a14:backgroundMark x1="56900" y1="81900" x2="53200" y2="82300"/>
                      </a14:backgroundRemoval>
                    </a14:imgEffect>
                  </a14:imgLayer>
                </a14:imgProps>
              </a:ext>
              <a:ext uri="{28A0092B-C50C-407E-A947-70E740481C1C}">
                <a14:useLocalDpi xmlns:a14="http://schemas.microsoft.com/office/drawing/2010/main" val="0"/>
              </a:ext>
            </a:extLst>
          </a:blip>
          <a:srcRect/>
          <a:stretch>
            <a:fillRect/>
          </a:stretch>
        </p:blipFill>
        <p:spPr bwMode="auto">
          <a:xfrm>
            <a:off x="2524379" y="1602619"/>
            <a:ext cx="1049268" cy="1049268"/>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a:extLst>
              <a:ext uri="{FF2B5EF4-FFF2-40B4-BE49-F238E27FC236}">
                <a16:creationId xmlns:a16="http://schemas.microsoft.com/office/drawing/2014/main" id="{EA8CB98D-0F98-6458-86F0-502290172B69}"/>
              </a:ext>
            </a:extLst>
          </p:cNvPr>
          <p:cNvPicPr>
            <a:picLocks noChangeAspect="1"/>
          </p:cNvPicPr>
          <p:nvPr/>
        </p:nvPicPr>
        <p:blipFill>
          <a:blip r:embed="rId10"/>
          <a:stretch>
            <a:fillRect/>
          </a:stretch>
        </p:blipFill>
        <p:spPr>
          <a:xfrm>
            <a:off x="2537052" y="1778168"/>
            <a:ext cx="339684" cy="376406"/>
          </a:xfrm>
          <a:prstGeom prst="rect">
            <a:avLst/>
          </a:prstGeom>
        </p:spPr>
      </p:pic>
    </p:spTree>
    <p:extLst>
      <p:ext uri="{BB962C8B-B14F-4D97-AF65-F5344CB8AC3E}">
        <p14:creationId xmlns:p14="http://schemas.microsoft.com/office/powerpoint/2010/main" val="3083690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40"/>
          <p:cNvSpPr txBox="1">
            <a:spLocks noGrp="1"/>
          </p:cNvSpPr>
          <p:nvPr>
            <p:ph type="title"/>
          </p:nvPr>
        </p:nvSpPr>
        <p:spPr>
          <a:xfrm>
            <a:off x="311700" y="110331"/>
            <a:ext cx="8527499" cy="661432"/>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ct val="100000"/>
              <a:buFont typeface="Arial"/>
              <a:buNone/>
            </a:pPr>
            <a:r>
              <a:rPr kumimoji="1" lang="ja-JP" altLang="en-US" sz="3200" dirty="0"/>
              <a:t>活用事例：狙われる</a:t>
            </a:r>
            <a:r>
              <a:rPr kumimoji="1" lang="en-US" altLang="ja-JP" sz="3200" dirty="0"/>
              <a:t>UTM</a:t>
            </a:r>
            <a:r>
              <a:rPr kumimoji="1" lang="ja-JP" altLang="en-US" sz="3200" dirty="0"/>
              <a:t>の解決策</a:t>
            </a:r>
            <a:endParaRPr dirty="0"/>
          </a:p>
        </p:txBody>
      </p:sp>
      <p:sp>
        <p:nvSpPr>
          <p:cNvPr id="54" name="四角形: 角を丸くする 53">
            <a:extLst>
              <a:ext uri="{FF2B5EF4-FFF2-40B4-BE49-F238E27FC236}">
                <a16:creationId xmlns:a16="http://schemas.microsoft.com/office/drawing/2014/main" id="{D8B2246B-0C1B-CB6C-4FC5-86FA22F55895}"/>
              </a:ext>
            </a:extLst>
          </p:cNvPr>
          <p:cNvSpPr/>
          <p:nvPr/>
        </p:nvSpPr>
        <p:spPr>
          <a:xfrm>
            <a:off x="4470280" y="1891274"/>
            <a:ext cx="3345505" cy="228138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pic>
        <p:nvPicPr>
          <p:cNvPr id="55" name="Picture 6" descr="ビル（会社） の無料アイコン・イラスト素材 | アイコン・イラスト無料素材は「フリーアイコンズ」 - Free Vector Download Site">
            <a:extLst>
              <a:ext uri="{FF2B5EF4-FFF2-40B4-BE49-F238E27FC236}">
                <a16:creationId xmlns:a16="http://schemas.microsoft.com/office/drawing/2014/main" id="{B55D1B11-6216-F70A-80ED-063EA4BE8C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4963" y="3038317"/>
            <a:ext cx="891088" cy="891088"/>
          </a:xfrm>
          <a:prstGeom prst="rect">
            <a:avLst/>
          </a:prstGeom>
          <a:noFill/>
          <a:extLst>
            <a:ext uri="{909E8E84-426E-40DD-AFC4-6F175D3DCCD1}">
              <a14:hiddenFill xmlns:a14="http://schemas.microsoft.com/office/drawing/2010/main">
                <a:solidFill>
                  <a:srgbClr val="FFFFFF"/>
                </a:solidFill>
              </a14:hiddenFill>
            </a:ext>
          </a:extLst>
        </p:spPr>
      </p:pic>
      <p:sp>
        <p:nvSpPr>
          <p:cNvPr id="56" name="テキスト ボックス 55">
            <a:extLst>
              <a:ext uri="{FF2B5EF4-FFF2-40B4-BE49-F238E27FC236}">
                <a16:creationId xmlns:a16="http://schemas.microsoft.com/office/drawing/2014/main" id="{FDF535D4-54B9-1F07-3013-0F559D0DE8FE}"/>
              </a:ext>
            </a:extLst>
          </p:cNvPr>
          <p:cNvSpPr txBox="1"/>
          <p:nvPr/>
        </p:nvSpPr>
        <p:spPr>
          <a:xfrm>
            <a:off x="4470280" y="3036066"/>
            <a:ext cx="1306354" cy="261610"/>
          </a:xfrm>
          <a:prstGeom prst="rect">
            <a:avLst/>
          </a:prstGeom>
          <a:noFill/>
        </p:spPr>
        <p:txBody>
          <a:bodyPr wrap="square">
            <a:spAutoFit/>
          </a:bodyPr>
          <a:lstStyle/>
          <a:p>
            <a:r>
              <a:rPr lang="en-US" altLang="ja-JP" sz="1100" b="1" dirty="0">
                <a:latin typeface="游ゴシック" panose="020B0400000000000000" pitchFamily="50" charset="-128"/>
                <a:ea typeface="游ゴシック" panose="020B0400000000000000" pitchFamily="50" charset="-128"/>
              </a:rPr>
              <a:t>UTM</a:t>
            </a:r>
            <a:endParaRPr lang="ja-JP" altLang="en-US" sz="1100" b="1" dirty="0">
              <a:latin typeface="游ゴシック" panose="020B0400000000000000" pitchFamily="50" charset="-128"/>
              <a:ea typeface="游ゴシック" panose="020B0400000000000000" pitchFamily="50" charset="-128"/>
            </a:endParaRPr>
          </a:p>
        </p:txBody>
      </p:sp>
      <p:sp>
        <p:nvSpPr>
          <p:cNvPr id="57" name="object 241">
            <a:extLst>
              <a:ext uri="{FF2B5EF4-FFF2-40B4-BE49-F238E27FC236}">
                <a16:creationId xmlns:a16="http://schemas.microsoft.com/office/drawing/2014/main" id="{80509705-20BA-99FE-C4FA-E160E3733AEC}"/>
              </a:ext>
            </a:extLst>
          </p:cNvPr>
          <p:cNvSpPr/>
          <p:nvPr/>
        </p:nvSpPr>
        <p:spPr>
          <a:xfrm>
            <a:off x="2270001" y="3094627"/>
            <a:ext cx="294640" cy="416559"/>
          </a:xfrm>
          <a:custGeom>
            <a:avLst/>
            <a:gdLst/>
            <a:ahLst/>
            <a:cxnLst/>
            <a:rect l="l" t="t" r="r" b="b"/>
            <a:pathLst>
              <a:path w="294639" h="416560">
                <a:moveTo>
                  <a:pt x="294639" y="0"/>
                </a:moveTo>
                <a:lnTo>
                  <a:pt x="0" y="0"/>
                </a:lnTo>
                <a:lnTo>
                  <a:pt x="0" y="416547"/>
                </a:lnTo>
                <a:lnTo>
                  <a:pt x="294639" y="416547"/>
                </a:lnTo>
                <a:lnTo>
                  <a:pt x="294639" y="0"/>
                </a:lnTo>
                <a:close/>
              </a:path>
            </a:pathLst>
          </a:custGeom>
          <a:solidFill>
            <a:srgbClr val="FFFFFF"/>
          </a:solidFill>
        </p:spPr>
        <p:txBody>
          <a:bodyPr wrap="square" lIns="0" tIns="0" rIns="0" bIns="0" rtlCol="0"/>
          <a:lstStyle/>
          <a:p>
            <a:endParaRPr dirty="0">
              <a:latin typeface="游ゴシック" panose="020B0400000000000000" pitchFamily="50" charset="-128"/>
              <a:ea typeface="游ゴシック" panose="020B0400000000000000" pitchFamily="50" charset="-128"/>
            </a:endParaRPr>
          </a:p>
        </p:txBody>
      </p:sp>
      <p:pic>
        <p:nvPicPr>
          <p:cNvPr id="58" name="Picture 2" descr="Access, command, laptop, line, prompt, root">
            <a:extLst>
              <a:ext uri="{FF2B5EF4-FFF2-40B4-BE49-F238E27FC236}">
                <a16:creationId xmlns:a16="http://schemas.microsoft.com/office/drawing/2014/main" id="{9605AA67-B1AB-E82A-2E41-EEB1EDA9B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647307" y="2765705"/>
            <a:ext cx="701376" cy="719787"/>
          </a:xfrm>
          <a:prstGeom prst="rect">
            <a:avLst/>
          </a:prstGeom>
          <a:noFill/>
          <a:extLst>
            <a:ext uri="{909E8E84-426E-40DD-AFC4-6F175D3DCCD1}">
              <a14:hiddenFill xmlns:a14="http://schemas.microsoft.com/office/drawing/2010/main">
                <a:solidFill>
                  <a:srgbClr val="FFFFFF"/>
                </a:solidFill>
              </a14:hiddenFill>
            </a:ext>
          </a:extLst>
        </p:spPr>
      </p:pic>
      <p:pic>
        <p:nvPicPr>
          <p:cNvPr id="59" name="object 237">
            <a:extLst>
              <a:ext uri="{FF2B5EF4-FFF2-40B4-BE49-F238E27FC236}">
                <a16:creationId xmlns:a16="http://schemas.microsoft.com/office/drawing/2014/main" id="{ABDEA4CF-B1D7-D90C-573F-0CA5756DACB9}"/>
              </a:ext>
            </a:extLst>
          </p:cNvPr>
          <p:cNvPicPr/>
          <p:nvPr/>
        </p:nvPicPr>
        <p:blipFill>
          <a:blip r:embed="rId5" cstate="print"/>
          <a:stretch>
            <a:fillRect/>
          </a:stretch>
        </p:blipFill>
        <p:spPr>
          <a:xfrm>
            <a:off x="2344760" y="2799033"/>
            <a:ext cx="152036" cy="152031"/>
          </a:xfrm>
          <a:prstGeom prst="rect">
            <a:avLst/>
          </a:prstGeom>
        </p:spPr>
      </p:pic>
      <p:cxnSp>
        <p:nvCxnSpPr>
          <p:cNvPr id="60" name="直線コネクタ 59">
            <a:extLst>
              <a:ext uri="{FF2B5EF4-FFF2-40B4-BE49-F238E27FC236}">
                <a16:creationId xmlns:a16="http://schemas.microsoft.com/office/drawing/2014/main" id="{98BFC55F-2409-22AD-A27A-11843EA651FA}"/>
              </a:ext>
            </a:extLst>
          </p:cNvPr>
          <p:cNvCxnSpPr>
            <a:cxnSpLocks/>
            <a:stCxn id="59" idx="3"/>
          </p:cNvCxnSpPr>
          <p:nvPr/>
        </p:nvCxnSpPr>
        <p:spPr>
          <a:xfrm>
            <a:off x="2496796" y="2875049"/>
            <a:ext cx="1958538" cy="23841"/>
          </a:xfrm>
          <a:prstGeom prst="line">
            <a:avLst/>
          </a:prstGeom>
          <a:ln w="12700">
            <a:solidFill>
              <a:schemeClr val="accent5"/>
            </a:solidFill>
            <a:prstDash val="sysDash"/>
          </a:ln>
        </p:spPr>
        <p:style>
          <a:lnRef idx="1">
            <a:schemeClr val="accent1"/>
          </a:lnRef>
          <a:fillRef idx="0">
            <a:schemeClr val="accent1"/>
          </a:fillRef>
          <a:effectRef idx="0">
            <a:schemeClr val="accent1"/>
          </a:effectRef>
          <a:fontRef idx="minor">
            <a:schemeClr val="tx1"/>
          </a:fontRef>
        </p:style>
      </p:cxnSp>
      <p:pic>
        <p:nvPicPr>
          <p:cNvPr id="61" name="Picture 2" descr="Cloud">
            <a:extLst>
              <a:ext uri="{FF2B5EF4-FFF2-40B4-BE49-F238E27FC236}">
                <a16:creationId xmlns:a16="http://schemas.microsoft.com/office/drawing/2014/main" id="{19E44D13-436A-95BA-1A07-224DFC4CA8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5707" y="2262796"/>
            <a:ext cx="1414397" cy="1278273"/>
          </a:xfrm>
          <a:prstGeom prst="rect">
            <a:avLst/>
          </a:prstGeom>
          <a:noFill/>
        </p:spPr>
      </p:pic>
      <p:pic>
        <p:nvPicPr>
          <p:cNvPr id="62" name="図 61">
            <a:extLst>
              <a:ext uri="{FF2B5EF4-FFF2-40B4-BE49-F238E27FC236}">
                <a16:creationId xmlns:a16="http://schemas.microsoft.com/office/drawing/2014/main" id="{CE304239-F118-7F1A-C530-7466E18E67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3042889" y="2790428"/>
            <a:ext cx="1055760" cy="295155"/>
          </a:xfrm>
          <a:prstGeom prst="rect">
            <a:avLst/>
          </a:prstGeom>
        </p:spPr>
      </p:pic>
      <p:pic>
        <p:nvPicPr>
          <p:cNvPr id="63" name="Picture 2" descr="Headset, operator, person, support, mic">
            <a:extLst>
              <a:ext uri="{FF2B5EF4-FFF2-40B4-BE49-F238E27FC236}">
                <a16:creationId xmlns:a16="http://schemas.microsoft.com/office/drawing/2014/main" id="{D3ACE273-D8FA-182A-4572-2C2C991695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8364" y="2799033"/>
            <a:ext cx="782619" cy="725259"/>
          </a:xfrm>
          <a:prstGeom prst="rect">
            <a:avLst/>
          </a:prstGeom>
          <a:noFill/>
          <a:extLst>
            <a:ext uri="{909E8E84-426E-40DD-AFC4-6F175D3DCCD1}">
              <a14:hiddenFill xmlns:a14="http://schemas.microsoft.com/office/drawing/2010/main">
                <a:solidFill>
                  <a:srgbClr val="FFFFFF"/>
                </a:solidFill>
              </a14:hiddenFill>
            </a:ext>
          </a:extLst>
        </p:spPr>
      </p:pic>
      <p:sp>
        <p:nvSpPr>
          <p:cNvPr id="960" name="テキスト ボックス 959">
            <a:extLst>
              <a:ext uri="{FF2B5EF4-FFF2-40B4-BE49-F238E27FC236}">
                <a16:creationId xmlns:a16="http://schemas.microsoft.com/office/drawing/2014/main" id="{E664F636-4074-75E0-D707-2A8B6EAD1DD5}"/>
              </a:ext>
            </a:extLst>
          </p:cNvPr>
          <p:cNvSpPr txBox="1"/>
          <p:nvPr/>
        </p:nvSpPr>
        <p:spPr>
          <a:xfrm>
            <a:off x="1319743" y="3498250"/>
            <a:ext cx="1104030" cy="261610"/>
          </a:xfrm>
          <a:prstGeom prst="rect">
            <a:avLst/>
          </a:prstGeom>
          <a:noFill/>
        </p:spPr>
        <p:txBody>
          <a:bodyPr wrap="square">
            <a:spAutoFit/>
          </a:bodyPr>
          <a:lstStyle/>
          <a:p>
            <a:pPr algn="ctr"/>
            <a:r>
              <a:rPr lang="ja-JP" altLang="en-US" sz="1100" b="1" dirty="0">
                <a:solidFill>
                  <a:srgbClr val="231F20"/>
                </a:solidFill>
                <a:latin typeface="游ゴシック" panose="020B0400000000000000" pitchFamily="50" charset="-128"/>
                <a:ea typeface="游ゴシック" panose="020B0400000000000000" pitchFamily="50" charset="-128"/>
              </a:rPr>
              <a:t>運用担当者</a:t>
            </a:r>
            <a:endParaRPr lang="ja-JP" altLang="en-US" sz="1100" b="1" dirty="0">
              <a:latin typeface="游ゴシック" panose="020B0400000000000000" pitchFamily="50" charset="-128"/>
              <a:ea typeface="游ゴシック" panose="020B0400000000000000" pitchFamily="50" charset="-128"/>
            </a:endParaRPr>
          </a:p>
        </p:txBody>
      </p:sp>
      <p:sp>
        <p:nvSpPr>
          <p:cNvPr id="961" name="テキスト ボックス 960">
            <a:extLst>
              <a:ext uri="{FF2B5EF4-FFF2-40B4-BE49-F238E27FC236}">
                <a16:creationId xmlns:a16="http://schemas.microsoft.com/office/drawing/2014/main" id="{A13D0631-8326-3E60-D82B-383B24306DD5}"/>
              </a:ext>
            </a:extLst>
          </p:cNvPr>
          <p:cNvSpPr txBox="1"/>
          <p:nvPr/>
        </p:nvSpPr>
        <p:spPr>
          <a:xfrm>
            <a:off x="2988507" y="3237640"/>
            <a:ext cx="1164523" cy="246221"/>
          </a:xfrm>
          <a:prstGeom prst="rect">
            <a:avLst/>
          </a:prstGeom>
          <a:noFill/>
        </p:spPr>
        <p:txBody>
          <a:bodyPr wrap="square">
            <a:spAutoFit/>
          </a:bodyPr>
          <a:lstStyle/>
          <a:p>
            <a:pPr algn="ctr"/>
            <a:r>
              <a:rPr lang="ja-JP" altLang="en-US" sz="1000" b="1" dirty="0">
                <a:solidFill>
                  <a:srgbClr val="231F20"/>
                </a:solidFill>
                <a:latin typeface="游ゴシック" panose="020B0400000000000000" pitchFamily="50" charset="-128"/>
                <a:ea typeface="游ゴシック" panose="020B0400000000000000" pitchFamily="50" charset="-128"/>
                <a:cs typeface="Microsoft JhengHei Light"/>
              </a:rPr>
              <a:t>ヘルスチェック</a:t>
            </a:r>
            <a:endParaRPr lang="ja-JP" altLang="en-US" sz="1000" b="1" dirty="0">
              <a:latin typeface="游ゴシック" panose="020B0400000000000000" pitchFamily="50" charset="-128"/>
              <a:ea typeface="游ゴシック" panose="020B0400000000000000" pitchFamily="50" charset="-128"/>
            </a:endParaRPr>
          </a:p>
        </p:txBody>
      </p:sp>
      <p:grpSp>
        <p:nvGrpSpPr>
          <p:cNvPr id="962" name="グループ化 961">
            <a:extLst>
              <a:ext uri="{FF2B5EF4-FFF2-40B4-BE49-F238E27FC236}">
                <a16:creationId xmlns:a16="http://schemas.microsoft.com/office/drawing/2014/main" id="{90DEF2AF-F535-B746-B19B-0F46413D6162}"/>
              </a:ext>
            </a:extLst>
          </p:cNvPr>
          <p:cNvGrpSpPr/>
          <p:nvPr/>
        </p:nvGrpSpPr>
        <p:grpSpPr>
          <a:xfrm>
            <a:off x="6241282" y="2130939"/>
            <a:ext cx="1030723" cy="1030723"/>
            <a:chOff x="5642615" y="7139156"/>
            <a:chExt cx="1030723" cy="1030723"/>
          </a:xfrm>
        </p:grpSpPr>
        <p:pic>
          <p:nvPicPr>
            <p:cNvPr id="963" name="Picture 6" descr="Answers, education, exam, paper, quiz, school, test">
              <a:extLst>
                <a:ext uri="{FF2B5EF4-FFF2-40B4-BE49-F238E27FC236}">
                  <a16:creationId xmlns:a16="http://schemas.microsoft.com/office/drawing/2014/main" id="{027B273C-F5B0-EA77-92C0-7EAE8185C33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2615" y="7139156"/>
              <a:ext cx="1030723" cy="1030723"/>
            </a:xfrm>
            <a:prstGeom prst="rect">
              <a:avLst/>
            </a:prstGeom>
            <a:noFill/>
            <a:extLst>
              <a:ext uri="{909E8E84-426E-40DD-AFC4-6F175D3DCCD1}">
                <a14:hiddenFill xmlns:a14="http://schemas.microsoft.com/office/drawing/2010/main">
                  <a:solidFill>
                    <a:srgbClr val="FFFFFF"/>
                  </a:solidFill>
                </a14:hiddenFill>
              </a:ext>
            </a:extLst>
          </p:spPr>
        </p:pic>
        <p:grpSp>
          <p:nvGrpSpPr>
            <p:cNvPr id="964" name="グループ化 963">
              <a:extLst>
                <a:ext uri="{FF2B5EF4-FFF2-40B4-BE49-F238E27FC236}">
                  <a16:creationId xmlns:a16="http://schemas.microsoft.com/office/drawing/2014/main" id="{172B28CF-19D1-6773-0866-70DD73A02D30}"/>
                </a:ext>
              </a:extLst>
            </p:cNvPr>
            <p:cNvGrpSpPr/>
            <p:nvPr/>
          </p:nvGrpSpPr>
          <p:grpSpPr>
            <a:xfrm>
              <a:off x="5808655" y="7149467"/>
              <a:ext cx="494464" cy="355348"/>
              <a:chOff x="66554" y="7652805"/>
              <a:chExt cx="494464" cy="355348"/>
            </a:xfrm>
          </p:grpSpPr>
          <p:sp>
            <p:nvSpPr>
              <p:cNvPr id="966" name="テキスト ボックス 965">
                <a:extLst>
                  <a:ext uri="{FF2B5EF4-FFF2-40B4-BE49-F238E27FC236}">
                    <a16:creationId xmlns:a16="http://schemas.microsoft.com/office/drawing/2014/main" id="{7B306847-39BE-ECAE-0B60-E0BC8EBBA125}"/>
                  </a:ext>
                </a:extLst>
              </p:cNvPr>
              <p:cNvSpPr txBox="1"/>
              <p:nvPr/>
            </p:nvSpPr>
            <p:spPr>
              <a:xfrm>
                <a:off x="66554" y="7652805"/>
                <a:ext cx="494464" cy="338554"/>
              </a:xfrm>
              <a:prstGeom prst="rect">
                <a:avLst/>
              </a:prstGeom>
              <a:noFill/>
            </p:spPr>
            <p:txBody>
              <a:bodyPr wrap="square">
                <a:spAutoFit/>
              </a:bodyPr>
              <a:lstStyle/>
              <a:p>
                <a:r>
                  <a:rPr lang="en-US" altLang="ja-JP" sz="1600" b="1" spc="25" dirty="0">
                    <a:solidFill>
                      <a:srgbClr val="FF0000"/>
                    </a:solidFill>
                    <a:latin typeface="游ゴシック" panose="020B0400000000000000" pitchFamily="50" charset="-128"/>
                    <a:ea typeface="游ゴシック" panose="020B0400000000000000" pitchFamily="50" charset="-128"/>
                  </a:rPr>
                  <a:t>70</a:t>
                </a:r>
                <a:endParaRPr lang="ja-JP" altLang="en-US" sz="1600" b="1" dirty="0">
                  <a:solidFill>
                    <a:srgbClr val="FF0000"/>
                  </a:solidFill>
                  <a:latin typeface="游ゴシック" panose="020B0400000000000000" pitchFamily="50" charset="-128"/>
                  <a:ea typeface="游ゴシック" panose="020B0400000000000000" pitchFamily="50" charset="-128"/>
                </a:endParaRPr>
              </a:p>
            </p:txBody>
          </p:sp>
          <p:cxnSp>
            <p:nvCxnSpPr>
              <p:cNvPr id="967" name="直線コネクタ 966">
                <a:extLst>
                  <a:ext uri="{FF2B5EF4-FFF2-40B4-BE49-F238E27FC236}">
                    <a16:creationId xmlns:a16="http://schemas.microsoft.com/office/drawing/2014/main" id="{5CA883F7-EEA2-FFFC-5910-7C467D59F418}"/>
                  </a:ext>
                </a:extLst>
              </p:cNvPr>
              <p:cNvCxnSpPr>
                <a:cxnSpLocks/>
              </p:cNvCxnSpPr>
              <p:nvPr/>
            </p:nvCxnSpPr>
            <p:spPr>
              <a:xfrm flipV="1">
                <a:off x="188210" y="7967863"/>
                <a:ext cx="174943"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68" name="直線コネクタ 967">
                <a:extLst>
                  <a:ext uri="{FF2B5EF4-FFF2-40B4-BE49-F238E27FC236}">
                    <a16:creationId xmlns:a16="http://schemas.microsoft.com/office/drawing/2014/main" id="{1969AB37-60EF-AD86-7E4C-F63AED06D7B2}"/>
                  </a:ext>
                </a:extLst>
              </p:cNvPr>
              <p:cNvCxnSpPr>
                <a:cxnSpLocks/>
              </p:cNvCxnSpPr>
              <p:nvPr/>
            </p:nvCxnSpPr>
            <p:spPr>
              <a:xfrm flipV="1">
                <a:off x="191834" y="8008152"/>
                <a:ext cx="174943"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965" name="Picture 10" descr="Award, certificate, education, emblem, medal">
              <a:extLst>
                <a:ext uri="{FF2B5EF4-FFF2-40B4-BE49-F238E27FC236}">
                  <a16:creationId xmlns:a16="http://schemas.microsoft.com/office/drawing/2014/main" id="{C151E7E1-C9B8-EBE2-F220-6DBBDC2F9DC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26077" y="7696846"/>
              <a:ext cx="370756" cy="370756"/>
            </a:xfrm>
            <a:prstGeom prst="rect">
              <a:avLst/>
            </a:prstGeom>
            <a:noFill/>
            <a:extLst>
              <a:ext uri="{909E8E84-426E-40DD-AFC4-6F175D3DCCD1}">
                <a14:hiddenFill xmlns:a14="http://schemas.microsoft.com/office/drawing/2010/main">
                  <a:solidFill>
                    <a:srgbClr val="FFFFFF"/>
                  </a:solidFill>
                </a14:hiddenFill>
              </a:ext>
            </a:extLst>
          </p:spPr>
        </p:pic>
      </p:grpSp>
      <p:sp>
        <p:nvSpPr>
          <p:cNvPr id="969" name="吹き出し: 線 968">
            <a:extLst>
              <a:ext uri="{FF2B5EF4-FFF2-40B4-BE49-F238E27FC236}">
                <a16:creationId xmlns:a16="http://schemas.microsoft.com/office/drawing/2014/main" id="{EF0C37C3-9777-ED1E-ADEE-957F025456A3}"/>
              </a:ext>
            </a:extLst>
          </p:cNvPr>
          <p:cNvSpPr/>
          <p:nvPr/>
        </p:nvSpPr>
        <p:spPr>
          <a:xfrm>
            <a:off x="6339505" y="2078726"/>
            <a:ext cx="829952" cy="1129638"/>
          </a:xfrm>
          <a:prstGeom prst="borderCallout1">
            <a:avLst>
              <a:gd name="adj1" fmla="val 31904"/>
              <a:gd name="adj2" fmla="val -1600"/>
              <a:gd name="adj3" fmla="val 63663"/>
              <a:gd name="adj4" fmla="val -83269"/>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00" b="1" dirty="0">
              <a:solidFill>
                <a:schemeClr val="tx2"/>
              </a:solidFill>
              <a:latin typeface="游ゴシック" panose="020B0400000000000000" pitchFamily="50" charset="-128"/>
              <a:ea typeface="游ゴシック" panose="020B0400000000000000" pitchFamily="50" charset="-128"/>
            </a:endParaRPr>
          </a:p>
        </p:txBody>
      </p:sp>
      <p:sp>
        <p:nvSpPr>
          <p:cNvPr id="970" name="テキスト ボックス 969">
            <a:extLst>
              <a:ext uri="{FF2B5EF4-FFF2-40B4-BE49-F238E27FC236}">
                <a16:creationId xmlns:a16="http://schemas.microsoft.com/office/drawing/2014/main" id="{1DD566B1-A0E5-FEB3-F572-57ABFA997906}"/>
              </a:ext>
            </a:extLst>
          </p:cNvPr>
          <p:cNvSpPr txBox="1"/>
          <p:nvPr/>
        </p:nvSpPr>
        <p:spPr>
          <a:xfrm>
            <a:off x="5735843" y="3207026"/>
            <a:ext cx="2088414" cy="707886"/>
          </a:xfrm>
          <a:prstGeom prst="rect">
            <a:avLst/>
          </a:prstGeom>
          <a:noFill/>
        </p:spPr>
        <p:txBody>
          <a:bodyPr wrap="square">
            <a:spAutoFit/>
          </a:bodyPr>
          <a:lstStyle/>
          <a:p>
            <a:pPr algn="ctr"/>
            <a:r>
              <a:rPr lang="ja-JP" altLang="en-US" sz="1000" b="1" dirty="0">
                <a:latin typeface="游ゴシック" panose="020B0400000000000000" pitchFamily="50" charset="-128"/>
                <a:ea typeface="游ゴシック" panose="020B0400000000000000" pitchFamily="50" charset="-128"/>
              </a:rPr>
              <a:t>ファイアウォール脆弱性診断</a:t>
            </a: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結果レポート</a:t>
            </a:r>
            <a:endParaRPr lang="en-US" altLang="ja-JP" sz="1000" b="1" dirty="0">
              <a:latin typeface="游ゴシック" panose="020B0400000000000000" pitchFamily="50" charset="-128"/>
              <a:ea typeface="游ゴシック" panose="020B0400000000000000" pitchFamily="50" charset="-128"/>
            </a:endParaRPr>
          </a:p>
          <a:p>
            <a:pPr algn="ctr"/>
            <a:endParaRPr lang="en-US" altLang="ja-JP" sz="1000" b="1" dirty="0">
              <a:latin typeface="游ゴシック" panose="020B0400000000000000" pitchFamily="50" charset="-128"/>
              <a:ea typeface="游ゴシック" panose="020B0400000000000000" pitchFamily="50" charset="-128"/>
            </a:endParaRPr>
          </a:p>
          <a:p>
            <a:pPr algn="ctr"/>
            <a:r>
              <a:rPr lang="ja-JP" altLang="en-US" sz="1000" b="1" dirty="0">
                <a:latin typeface="游ゴシック" panose="020B0400000000000000" pitchFamily="50" charset="-128"/>
                <a:ea typeface="游ゴシック" panose="020B0400000000000000" pitchFamily="50" charset="-128"/>
              </a:rPr>
              <a:t>強化・対策を行います</a:t>
            </a:r>
            <a:endParaRPr lang="en-US" altLang="ja-JP" sz="1000" b="1" dirty="0">
              <a:latin typeface="游ゴシック" panose="020B0400000000000000" pitchFamily="50" charset="-128"/>
              <a:ea typeface="游ゴシック" panose="020B0400000000000000" pitchFamily="50" charset="-128"/>
            </a:endParaRPr>
          </a:p>
        </p:txBody>
      </p:sp>
      <p:pic>
        <p:nvPicPr>
          <p:cNvPr id="972" name="Picture 10" descr="Award, certificate, education, emblem, medal">
            <a:extLst>
              <a:ext uri="{FF2B5EF4-FFF2-40B4-BE49-F238E27FC236}">
                <a16:creationId xmlns:a16="http://schemas.microsoft.com/office/drawing/2014/main" id="{46D48510-ECA8-E73D-E8FD-CDBD530D3CA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13671" y="1970706"/>
            <a:ext cx="538106" cy="538106"/>
          </a:xfrm>
          <a:prstGeom prst="rect">
            <a:avLst/>
          </a:prstGeom>
          <a:noFill/>
          <a:extLst>
            <a:ext uri="{909E8E84-426E-40DD-AFC4-6F175D3DCCD1}">
              <a14:hiddenFill xmlns:a14="http://schemas.microsoft.com/office/drawing/2010/main">
                <a:solidFill>
                  <a:srgbClr val="FFFFFF"/>
                </a:solidFill>
              </a14:hiddenFill>
            </a:ext>
          </a:extLst>
        </p:spPr>
      </p:pic>
      <p:sp>
        <p:nvSpPr>
          <p:cNvPr id="973" name="テキスト ボックス 972">
            <a:extLst>
              <a:ext uri="{FF2B5EF4-FFF2-40B4-BE49-F238E27FC236}">
                <a16:creationId xmlns:a16="http://schemas.microsoft.com/office/drawing/2014/main" id="{DEB97356-4452-E00B-9C90-3251C9498352}"/>
              </a:ext>
            </a:extLst>
          </p:cNvPr>
          <p:cNvSpPr txBox="1"/>
          <p:nvPr/>
        </p:nvSpPr>
        <p:spPr>
          <a:xfrm>
            <a:off x="4814088" y="1986808"/>
            <a:ext cx="1442456" cy="523220"/>
          </a:xfrm>
          <a:prstGeom prst="rect">
            <a:avLst/>
          </a:prstGeom>
          <a:noFill/>
        </p:spPr>
        <p:txBody>
          <a:bodyPr wrap="square">
            <a:spAutoFit/>
          </a:bodyPr>
          <a:lstStyle/>
          <a:p>
            <a:pPr algn="ctr"/>
            <a:r>
              <a:rPr kumimoji="1" lang="ja-JP" altLang="en-US" sz="1400" b="1" dirty="0">
                <a:solidFill>
                  <a:srgbClr val="FF0000"/>
                </a:solidFill>
                <a:latin typeface="游ゴシック" panose="020B0400000000000000" pitchFamily="50" charset="-128"/>
                <a:ea typeface="游ゴシック" panose="020B0400000000000000" pitchFamily="50" charset="-128"/>
              </a:rPr>
              <a:t>脆弱性診断</a:t>
            </a:r>
            <a:endParaRPr kumimoji="1" lang="en-US" altLang="ja-JP" sz="1400" b="1" dirty="0">
              <a:solidFill>
                <a:srgbClr val="FF0000"/>
              </a:solidFill>
              <a:latin typeface="游ゴシック" panose="020B0400000000000000" pitchFamily="50" charset="-128"/>
              <a:ea typeface="游ゴシック" panose="020B0400000000000000" pitchFamily="50" charset="-128"/>
            </a:endParaRPr>
          </a:p>
          <a:p>
            <a:pPr algn="ctr"/>
            <a:r>
              <a:rPr lang="ja-JP" altLang="en-US" sz="1400" b="1" dirty="0">
                <a:solidFill>
                  <a:srgbClr val="FF0000"/>
                </a:solidFill>
                <a:latin typeface="游ゴシック" panose="020B0400000000000000" pitchFamily="50" charset="-128"/>
                <a:ea typeface="游ゴシック" panose="020B0400000000000000" pitchFamily="50" charset="-128"/>
              </a:rPr>
              <a:t>義務化</a:t>
            </a:r>
            <a:endParaRPr kumimoji="1" lang="ja-JP" altLang="en-US" sz="1400" b="1" dirty="0">
              <a:solidFill>
                <a:srgbClr val="FF0000"/>
              </a:solidFill>
              <a:latin typeface="游ゴシック" panose="020B0400000000000000" pitchFamily="50" charset="-128"/>
              <a:ea typeface="游ゴシック" panose="020B0400000000000000" pitchFamily="50" charset="-128"/>
            </a:endParaRPr>
          </a:p>
        </p:txBody>
      </p:sp>
      <p:sp>
        <p:nvSpPr>
          <p:cNvPr id="974" name="四角形: 角を丸くする 973">
            <a:extLst>
              <a:ext uri="{FF2B5EF4-FFF2-40B4-BE49-F238E27FC236}">
                <a16:creationId xmlns:a16="http://schemas.microsoft.com/office/drawing/2014/main" id="{94FC3AE5-447D-252F-3C1C-B8618135920B}"/>
              </a:ext>
            </a:extLst>
          </p:cNvPr>
          <p:cNvSpPr/>
          <p:nvPr/>
        </p:nvSpPr>
        <p:spPr>
          <a:xfrm>
            <a:off x="885382" y="1134312"/>
            <a:ext cx="7150254" cy="498612"/>
          </a:xfrm>
          <a:prstGeom prst="round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b="1" dirty="0">
                <a:latin typeface="游ゴシック" panose="020B0400000000000000" pitchFamily="50" charset="-128"/>
                <a:ea typeface="游ゴシック" panose="020B0400000000000000" pitchFamily="50" charset="-128"/>
              </a:rPr>
              <a:t>クラウド認証サービス（</a:t>
            </a:r>
            <a:r>
              <a:rPr kumimoji="1" lang="en-US" altLang="ja-JP" sz="1600" b="1" dirty="0" err="1">
                <a:latin typeface="游ゴシック" panose="020B0400000000000000" pitchFamily="50" charset="-128"/>
                <a:ea typeface="游ゴシック" panose="020B0400000000000000" pitchFamily="50" charset="-128"/>
              </a:rPr>
              <a:t>SingleID</a:t>
            </a:r>
            <a:r>
              <a:rPr kumimoji="1" lang="ja-JP" altLang="en-US" sz="1600" b="1" dirty="0">
                <a:latin typeface="游ゴシック" panose="020B0400000000000000" pitchFamily="50" charset="-128"/>
                <a:ea typeface="游ゴシック" panose="020B0400000000000000" pitchFamily="50" charset="-128"/>
              </a:rPr>
              <a:t>）機能で安価に脆弱性診断を提供！</a:t>
            </a:r>
          </a:p>
        </p:txBody>
      </p:sp>
      <p:sp>
        <p:nvSpPr>
          <p:cNvPr id="975" name="四角形: 角を丸くする 974">
            <a:extLst>
              <a:ext uri="{FF2B5EF4-FFF2-40B4-BE49-F238E27FC236}">
                <a16:creationId xmlns:a16="http://schemas.microsoft.com/office/drawing/2014/main" id="{FC81FB0D-A2DE-C147-C0A5-20EC6BA8F93C}"/>
              </a:ext>
            </a:extLst>
          </p:cNvPr>
          <p:cNvSpPr/>
          <p:nvPr/>
        </p:nvSpPr>
        <p:spPr>
          <a:xfrm>
            <a:off x="885382" y="1180490"/>
            <a:ext cx="7150254" cy="3271437"/>
          </a:xfrm>
          <a:prstGeom prst="roundRect">
            <a:avLst>
              <a:gd name="adj" fmla="val 5874"/>
            </a:avLst>
          </a:prstGeom>
          <a:noFill/>
          <a:ln w="34925">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400" b="1" dirty="0">
              <a:latin typeface="游ゴシック" panose="020B0400000000000000" pitchFamily="50" charset="-128"/>
              <a:ea typeface="游ゴシック" panose="020B0400000000000000" pitchFamily="50" charset="-128"/>
            </a:endParaRPr>
          </a:p>
        </p:txBody>
      </p:sp>
      <p:pic>
        <p:nvPicPr>
          <p:cNvPr id="2" name="Picture 2" descr="FortiGate 40F Firewall on sale at Corporate Armor! - Corporate Armor">
            <a:extLst>
              <a:ext uri="{FF2B5EF4-FFF2-40B4-BE49-F238E27FC236}">
                <a16:creationId xmlns:a16="http://schemas.microsoft.com/office/drawing/2014/main" id="{2B4790E9-9623-1C82-4586-E360319DDDA9}"/>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434" b="89623" l="6000" r="92200">
                        <a14:foregroundMark x1="13700" y1="42767" x2="76500" y2="68868"/>
                        <a14:foregroundMark x1="91500" y1="23899" x2="92300" y2="54403"/>
                        <a14:foregroundMark x1="15600" y1="58491" x2="6000" y2="42453"/>
                        <a14:foregroundMark x1="62100" y1="33019" x2="33500" y2="22956"/>
                        <a14:foregroundMark x1="70100" y1="35535" x2="62300" y2="28302"/>
                        <a14:foregroundMark x1="31200" y1="26101" x2="34100" y2="27358"/>
                        <a14:foregroundMark x1="28700" y1="25157" x2="28100" y2="26101"/>
                        <a14:foregroundMark x1="31500" y1="27987" x2="28700" y2="30189"/>
                        <a14:foregroundMark x1="28700" y1="28302" x2="29700" y2="28931"/>
                        <a14:foregroundMark x1="56800" y1="23899" x2="58200" y2="33648"/>
                        <a14:foregroundMark x1="28500" y1="19182" x2="31900" y2="27673"/>
                        <a14:foregroundMark x1="33400" y1="22956" x2="41400" y2="29560"/>
                        <a14:foregroundMark x1="13000" y1="39623" x2="11100" y2="46541"/>
                        <a14:foregroundMark x1="91600" y1="39308" x2="81700" y2="72956"/>
                        <a14:foregroundMark x1="81700" y1="72956" x2="88000" y2="59748"/>
                      </a14:backgroundRemoval>
                    </a14:imgEffect>
                  </a14:imgLayer>
                </a14:imgProps>
              </a:ext>
              <a:ext uri="{28A0092B-C50C-407E-A947-70E740481C1C}">
                <a14:useLocalDpi xmlns:a14="http://schemas.microsoft.com/office/drawing/2010/main" val="0"/>
              </a:ext>
            </a:extLst>
          </a:blip>
          <a:srcRect/>
          <a:stretch>
            <a:fillRect/>
          </a:stretch>
        </p:blipFill>
        <p:spPr bwMode="auto">
          <a:xfrm>
            <a:off x="4405335" y="2694572"/>
            <a:ext cx="1330509" cy="428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583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6BED9BF-5BD8-281B-870F-815E1FBE8695}"/>
              </a:ext>
            </a:extLst>
          </p:cNvPr>
          <p:cNvSpPr>
            <a:spLocks noGrp="1"/>
          </p:cNvSpPr>
          <p:nvPr>
            <p:ph type="title"/>
          </p:nvPr>
        </p:nvSpPr>
        <p:spPr/>
        <p:txBody>
          <a:bodyPr/>
          <a:lstStyle/>
          <a:p>
            <a:r>
              <a:rPr kumimoji="1" lang="ja-JP" altLang="en-US"/>
              <a:t>プレイヤー機能＆価格マップ</a:t>
            </a:r>
            <a:endParaRPr kumimoji="1" lang="ja-JP" altLang="en-US" dirty="0"/>
          </a:p>
        </p:txBody>
      </p:sp>
      <p:graphicFrame>
        <p:nvGraphicFramePr>
          <p:cNvPr id="2" name="表 1">
            <a:extLst>
              <a:ext uri="{FF2B5EF4-FFF2-40B4-BE49-F238E27FC236}">
                <a16:creationId xmlns:a16="http://schemas.microsoft.com/office/drawing/2014/main" id="{4818A163-7DD8-3FB9-F495-7A6189B10951}"/>
              </a:ext>
            </a:extLst>
          </p:cNvPr>
          <p:cNvGraphicFramePr>
            <a:graphicFrameLocks noGrp="1"/>
          </p:cNvGraphicFramePr>
          <p:nvPr>
            <p:extLst>
              <p:ext uri="{D42A27DB-BD31-4B8C-83A1-F6EECF244321}">
                <p14:modId xmlns:p14="http://schemas.microsoft.com/office/powerpoint/2010/main" val="1006179665"/>
              </p:ext>
            </p:extLst>
          </p:nvPr>
        </p:nvGraphicFramePr>
        <p:xfrm>
          <a:off x="501040" y="771763"/>
          <a:ext cx="8141919" cy="4051334"/>
        </p:xfrm>
        <a:graphic>
          <a:graphicData uri="http://schemas.openxmlformats.org/drawingml/2006/table">
            <a:tbl>
              <a:tblPr>
                <a:tableStyleId>{5C22544A-7EE6-4342-B048-85BDC9FD1C3A}</a:tableStyleId>
              </a:tblPr>
              <a:tblGrid>
                <a:gridCol w="1078292">
                  <a:extLst>
                    <a:ext uri="{9D8B030D-6E8A-4147-A177-3AD203B41FA5}">
                      <a16:colId xmlns:a16="http://schemas.microsoft.com/office/drawing/2014/main" val="3128325322"/>
                    </a:ext>
                  </a:extLst>
                </a:gridCol>
                <a:gridCol w="1163701">
                  <a:extLst>
                    <a:ext uri="{9D8B030D-6E8A-4147-A177-3AD203B41FA5}">
                      <a16:colId xmlns:a16="http://schemas.microsoft.com/office/drawing/2014/main" val="595589741"/>
                    </a:ext>
                  </a:extLst>
                </a:gridCol>
                <a:gridCol w="1163701">
                  <a:extLst>
                    <a:ext uri="{9D8B030D-6E8A-4147-A177-3AD203B41FA5}">
                      <a16:colId xmlns:a16="http://schemas.microsoft.com/office/drawing/2014/main" val="3282272843"/>
                    </a:ext>
                  </a:extLst>
                </a:gridCol>
                <a:gridCol w="1163701">
                  <a:extLst>
                    <a:ext uri="{9D8B030D-6E8A-4147-A177-3AD203B41FA5}">
                      <a16:colId xmlns:a16="http://schemas.microsoft.com/office/drawing/2014/main" val="3644442646"/>
                    </a:ext>
                  </a:extLst>
                </a:gridCol>
                <a:gridCol w="1163701">
                  <a:extLst>
                    <a:ext uri="{9D8B030D-6E8A-4147-A177-3AD203B41FA5}">
                      <a16:colId xmlns:a16="http://schemas.microsoft.com/office/drawing/2014/main" val="3930866667"/>
                    </a:ext>
                  </a:extLst>
                </a:gridCol>
                <a:gridCol w="1163701">
                  <a:extLst>
                    <a:ext uri="{9D8B030D-6E8A-4147-A177-3AD203B41FA5}">
                      <a16:colId xmlns:a16="http://schemas.microsoft.com/office/drawing/2014/main" val="3071753506"/>
                    </a:ext>
                  </a:extLst>
                </a:gridCol>
                <a:gridCol w="1245122">
                  <a:extLst>
                    <a:ext uri="{9D8B030D-6E8A-4147-A177-3AD203B41FA5}">
                      <a16:colId xmlns:a16="http://schemas.microsoft.com/office/drawing/2014/main" val="303670317"/>
                    </a:ext>
                  </a:extLst>
                </a:gridCol>
              </a:tblGrid>
              <a:tr h="158558">
                <a:tc>
                  <a:txBody>
                    <a:bodyPr/>
                    <a:lstStyle/>
                    <a:p>
                      <a:pPr algn="l" fontAlgn="ct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dirty="0" err="1">
                          <a:effectLst/>
                          <a:latin typeface="游ゴシック" panose="020B0400000000000000" pitchFamily="50" charset="-128"/>
                          <a:ea typeface="游ゴシック" panose="020B0400000000000000" pitchFamily="50" charset="-128"/>
                        </a:rPr>
                        <a:t>SingleID</a:t>
                      </a:r>
                      <a:endParaRPr 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dirty="0">
                          <a:effectLst/>
                          <a:latin typeface="游ゴシック" panose="020B0400000000000000" pitchFamily="50" charset="-128"/>
                          <a:ea typeface="游ゴシック" panose="020B0400000000000000" pitchFamily="50" charset="-128"/>
                        </a:rPr>
                        <a:t>Okta</a:t>
                      </a:r>
                      <a:endParaRPr 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dirty="0">
                          <a:effectLst/>
                          <a:latin typeface="游ゴシック" panose="020B0400000000000000" pitchFamily="50" charset="-128"/>
                          <a:ea typeface="游ゴシック" panose="020B0400000000000000" pitchFamily="50" charset="-128"/>
                        </a:rPr>
                        <a:t>OneLogin</a:t>
                      </a:r>
                      <a:endParaRPr 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dirty="0">
                          <a:effectLst/>
                          <a:latin typeface="游ゴシック" panose="020B0400000000000000" pitchFamily="50" charset="-128"/>
                          <a:ea typeface="游ゴシック" panose="020B0400000000000000" pitchFamily="50" charset="-128"/>
                        </a:rPr>
                        <a:t>HENNGE</a:t>
                      </a:r>
                      <a:endParaRPr 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dirty="0">
                          <a:effectLst/>
                          <a:latin typeface="游ゴシック" panose="020B0400000000000000" pitchFamily="50" charset="-128"/>
                          <a:ea typeface="游ゴシック" panose="020B0400000000000000" pitchFamily="50" charset="-128"/>
                        </a:rPr>
                        <a:t>トラスト・ログイン</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OneGate</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extLst>
                  <a:ext uri="{0D108BD9-81ED-4DB2-BD59-A6C34878D82A}">
                    <a16:rowId xmlns:a16="http://schemas.microsoft.com/office/drawing/2014/main" val="471295812"/>
                  </a:ext>
                </a:extLst>
              </a:tr>
              <a:tr h="317118">
                <a:tc>
                  <a:txBody>
                    <a:bodyPr/>
                    <a:lstStyle/>
                    <a:p>
                      <a:pPr algn="l" fontAlgn="ctr"/>
                      <a:r>
                        <a:rPr lang="ja-JP" altLang="en-US" sz="800" u="none" strike="noStrike">
                          <a:effectLst/>
                          <a:latin typeface="游ゴシック" panose="020B0400000000000000" pitchFamily="50" charset="-128"/>
                          <a:ea typeface="游ゴシック" panose="020B0400000000000000" pitchFamily="50" charset="-128"/>
                        </a:rPr>
                        <a:t>開発元</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株式会社</a:t>
                      </a:r>
                      <a:r>
                        <a:rPr lang="en-US" sz="800" u="none" strike="noStrike">
                          <a:effectLst/>
                          <a:latin typeface="游ゴシック" panose="020B0400000000000000" pitchFamily="50" charset="-128"/>
                          <a:ea typeface="游ゴシック" panose="020B0400000000000000" pitchFamily="50" charset="-128"/>
                        </a:rPr>
                        <a:t>SingleID</a:t>
                      </a:r>
                      <a:br>
                        <a:rPr lang="en-US" sz="800" u="none" strike="noStrike">
                          <a:effectLst/>
                          <a:latin typeface="游ゴシック" panose="020B0400000000000000" pitchFamily="50" charset="-128"/>
                          <a:ea typeface="游ゴシック" panose="020B0400000000000000" pitchFamily="50" charset="-128"/>
                        </a:rPr>
                      </a:br>
                      <a:r>
                        <a:rPr lang="en-US" sz="800" u="none" strike="noStrike">
                          <a:effectLst/>
                          <a:latin typeface="游ゴシック" panose="020B0400000000000000" pitchFamily="50" charset="-128"/>
                          <a:ea typeface="游ゴシック" panose="020B0400000000000000" pitchFamily="50" charset="-128"/>
                        </a:rPr>
                        <a:t>（</a:t>
                      </a:r>
                      <a:r>
                        <a:rPr lang="ja-JP" altLang="en-US" sz="800" u="none" strike="noStrike">
                          <a:effectLst/>
                          <a:latin typeface="游ゴシック" panose="020B0400000000000000" pitchFamily="50" charset="-128"/>
                          <a:ea typeface="游ゴシック" panose="020B0400000000000000" pitchFamily="50" charset="-128"/>
                        </a:rPr>
                        <a:t>日本）</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a:effectLst/>
                          <a:latin typeface="游ゴシック" panose="020B0400000000000000" pitchFamily="50" charset="-128"/>
                          <a:ea typeface="游ゴシック" panose="020B0400000000000000" pitchFamily="50" charset="-128"/>
                        </a:rPr>
                        <a:t>Okta,Inc.</a:t>
                      </a:r>
                      <a:br>
                        <a:rPr lang="en-US" sz="800" u="none" strike="noStrike">
                          <a:effectLst/>
                          <a:latin typeface="游ゴシック" panose="020B0400000000000000" pitchFamily="50" charset="-128"/>
                          <a:ea typeface="游ゴシック" panose="020B0400000000000000" pitchFamily="50" charset="-128"/>
                        </a:rPr>
                      </a:br>
                      <a:r>
                        <a:rPr lang="en-US" sz="800" u="none" strike="noStrike">
                          <a:effectLst/>
                          <a:latin typeface="游ゴシック" panose="020B0400000000000000" pitchFamily="50" charset="-128"/>
                          <a:ea typeface="游ゴシック" panose="020B0400000000000000" pitchFamily="50" charset="-128"/>
                        </a:rPr>
                        <a:t>（</a:t>
                      </a:r>
                      <a:r>
                        <a:rPr lang="ja-JP" altLang="en-US" sz="800" u="none" strike="noStrike">
                          <a:effectLst/>
                          <a:latin typeface="游ゴシック" panose="020B0400000000000000" pitchFamily="50" charset="-128"/>
                          <a:ea typeface="游ゴシック" panose="020B0400000000000000" pitchFamily="50" charset="-128"/>
                        </a:rPr>
                        <a:t>米国）</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a:effectLst/>
                          <a:latin typeface="游ゴシック" panose="020B0400000000000000" pitchFamily="50" charset="-128"/>
                          <a:ea typeface="游ゴシック" panose="020B0400000000000000" pitchFamily="50" charset="-128"/>
                        </a:rPr>
                        <a:t>OneLogin, Inc.</a:t>
                      </a:r>
                      <a:endParaRPr 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a:effectLst/>
                          <a:latin typeface="游ゴシック" panose="020B0400000000000000" pitchFamily="50" charset="-128"/>
                          <a:ea typeface="游ゴシック" panose="020B0400000000000000" pitchFamily="50" charset="-128"/>
                        </a:rPr>
                        <a:t>HENNGE</a:t>
                      </a:r>
                      <a:r>
                        <a:rPr lang="ja-JP" altLang="en-US" sz="800" u="none" strike="noStrike">
                          <a:effectLst/>
                          <a:latin typeface="游ゴシック" panose="020B0400000000000000" pitchFamily="50" charset="-128"/>
                          <a:ea typeface="游ゴシック" panose="020B0400000000000000" pitchFamily="50" charset="-128"/>
                        </a:rPr>
                        <a:t>株式会社</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（日本）</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dirty="0">
                          <a:effectLst/>
                          <a:latin typeface="游ゴシック" panose="020B0400000000000000" pitchFamily="50" charset="-128"/>
                          <a:ea typeface="游ゴシック" panose="020B0400000000000000" pitchFamily="50" charset="-128"/>
                        </a:rPr>
                        <a:t>GMO</a:t>
                      </a:r>
                      <a:r>
                        <a:rPr lang="ja-JP" altLang="en-US" sz="800" u="none" strike="noStrike" dirty="0">
                          <a:effectLst/>
                          <a:latin typeface="游ゴシック" panose="020B0400000000000000" pitchFamily="50" charset="-128"/>
                          <a:ea typeface="游ゴシック" panose="020B0400000000000000" pitchFamily="50" charset="-128"/>
                        </a:rPr>
                        <a:t>グローバルサイン</a:t>
                      </a:r>
                      <a:br>
                        <a:rPr lang="ja-JP" altLang="en-US" sz="800" u="none" strike="noStrike" dirty="0">
                          <a:effectLst/>
                          <a:latin typeface="游ゴシック" panose="020B0400000000000000" pitchFamily="50" charset="-128"/>
                          <a:ea typeface="游ゴシック" panose="020B0400000000000000" pitchFamily="50" charset="-128"/>
                        </a:rPr>
                      </a:br>
                      <a:r>
                        <a:rPr lang="ja-JP" altLang="en-US" sz="800" u="none" strike="noStrike" dirty="0">
                          <a:effectLst/>
                          <a:latin typeface="游ゴシック" panose="020B0400000000000000" pitchFamily="50" charset="-128"/>
                          <a:ea typeface="游ゴシック" panose="020B0400000000000000" pitchFamily="50" charset="-128"/>
                        </a:rPr>
                        <a:t>（日本）</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ソリトンシステムズ</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（日本）</a:t>
                      </a:r>
                    </a:p>
                  </a:txBody>
                  <a:tcPr marL="4906" marR="4906" marT="4906" marB="0" anchor="ctr">
                    <a:solidFill>
                      <a:schemeClr val="bg2"/>
                    </a:solidFill>
                  </a:tcPr>
                </a:tc>
                <a:extLst>
                  <a:ext uri="{0D108BD9-81ED-4DB2-BD59-A6C34878D82A}">
                    <a16:rowId xmlns:a16="http://schemas.microsoft.com/office/drawing/2014/main" val="821624198"/>
                  </a:ext>
                </a:extLst>
              </a:tr>
              <a:tr h="158558">
                <a:tc>
                  <a:txBody>
                    <a:bodyPr/>
                    <a:lstStyle/>
                    <a:p>
                      <a:pPr algn="l" fontAlgn="ctr"/>
                      <a:r>
                        <a:rPr lang="zh-CN" altLang="en-US" sz="800" u="none" strike="noStrike">
                          <a:effectLst/>
                          <a:latin typeface="游ゴシック" panose="020B0400000000000000" pitchFamily="50" charset="-128"/>
                          <a:ea typeface="游ゴシック" panose="020B0400000000000000" pitchFamily="50" charset="-128"/>
                        </a:rPr>
                        <a:t>最低利用人数</a:t>
                      </a:r>
                      <a:endParaRPr lang="zh-CN"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10</a:t>
                      </a:r>
                      <a:r>
                        <a:rPr lang="ja-JP" altLang="en-US" sz="800" u="none" strike="noStrike">
                          <a:effectLst/>
                          <a:latin typeface="游ゴシック" panose="020B0400000000000000" pitchFamily="50" charset="-128"/>
                          <a:ea typeface="游ゴシック" panose="020B0400000000000000" pitchFamily="50" charset="-128"/>
                        </a:rPr>
                        <a:t>ユーザー～</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最低購入</a:t>
                      </a:r>
                      <a:r>
                        <a:rPr lang="en-US" altLang="ja-JP" sz="800" u="none" strike="noStrike">
                          <a:effectLst/>
                          <a:latin typeface="游ゴシック" panose="020B0400000000000000" pitchFamily="50" charset="-128"/>
                          <a:ea typeface="游ゴシック" panose="020B0400000000000000" pitchFamily="50" charset="-128"/>
                        </a:rPr>
                        <a:t>$1,500</a:t>
                      </a:r>
                      <a:r>
                        <a:rPr lang="ja-JP" altLang="en-US" sz="800" u="none" strike="noStrike">
                          <a:effectLst/>
                          <a:latin typeface="游ゴシック" panose="020B0400000000000000" pitchFamily="50" charset="-128"/>
                          <a:ea typeface="游ゴシック" panose="020B0400000000000000" pitchFamily="50" charset="-128"/>
                        </a:rPr>
                        <a:t>～</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a:effectLst/>
                          <a:latin typeface="游ゴシック" panose="020B0400000000000000" pitchFamily="50" charset="-128"/>
                          <a:ea typeface="游ゴシック" panose="020B0400000000000000" pitchFamily="50" charset="-128"/>
                        </a:rPr>
                        <a:t>50ID～</a:t>
                      </a:r>
                      <a:endParaRPr 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a:effectLst/>
                          <a:latin typeface="游ゴシック" panose="020B0400000000000000" pitchFamily="50" charset="-128"/>
                          <a:ea typeface="游ゴシック" panose="020B0400000000000000" pitchFamily="50" charset="-128"/>
                        </a:rPr>
                        <a:t>200ID～</a:t>
                      </a:r>
                      <a:endParaRPr 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a:effectLst/>
                          <a:latin typeface="游ゴシック" panose="020B0400000000000000" pitchFamily="50" charset="-128"/>
                          <a:ea typeface="游ゴシック" panose="020B0400000000000000" pitchFamily="50" charset="-128"/>
                        </a:rPr>
                        <a:t>30ID～</a:t>
                      </a:r>
                      <a:endParaRPr 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ユーザー～</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extLst>
                  <a:ext uri="{0D108BD9-81ED-4DB2-BD59-A6C34878D82A}">
                    <a16:rowId xmlns:a16="http://schemas.microsoft.com/office/drawing/2014/main" val="1003200347"/>
                  </a:ext>
                </a:extLst>
              </a:tr>
              <a:tr h="158558">
                <a:tc>
                  <a:txBody>
                    <a:bodyPr/>
                    <a:lstStyle/>
                    <a:p>
                      <a:pPr algn="l" fontAlgn="ctr"/>
                      <a:r>
                        <a:rPr lang="ja-JP" altLang="en-US" sz="800" u="none" strike="noStrike">
                          <a:effectLst/>
                          <a:latin typeface="游ゴシック" panose="020B0400000000000000" pitchFamily="50" charset="-128"/>
                          <a:ea typeface="游ゴシック" panose="020B0400000000000000" pitchFamily="50" charset="-128"/>
                        </a:rPr>
                        <a:t>日本語対応</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対応</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ログイン画面のみ</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ー</a:t>
                      </a: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対応</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dirty="0">
                          <a:effectLst/>
                          <a:latin typeface="游ゴシック" panose="020B0400000000000000" pitchFamily="50" charset="-128"/>
                          <a:ea typeface="游ゴシック" panose="020B0400000000000000" pitchFamily="50" charset="-128"/>
                        </a:rPr>
                        <a:t>対応</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対応</a:t>
                      </a:r>
                    </a:p>
                  </a:txBody>
                  <a:tcPr marL="4906" marR="4906" marT="4906" marB="0" anchor="ctr">
                    <a:solidFill>
                      <a:schemeClr val="bg2"/>
                    </a:solidFill>
                  </a:tcPr>
                </a:tc>
                <a:extLst>
                  <a:ext uri="{0D108BD9-81ED-4DB2-BD59-A6C34878D82A}">
                    <a16:rowId xmlns:a16="http://schemas.microsoft.com/office/drawing/2014/main" val="2097886335"/>
                  </a:ext>
                </a:extLst>
              </a:tr>
              <a:tr h="475676">
                <a:tc>
                  <a:txBody>
                    <a:bodyPr/>
                    <a:lstStyle/>
                    <a:p>
                      <a:pPr algn="l" fontAlgn="ctr"/>
                      <a:r>
                        <a:rPr lang="ja-JP" altLang="en-US" sz="800" u="none" strike="noStrike" dirty="0">
                          <a:effectLst/>
                          <a:latin typeface="游ゴシック" panose="020B0400000000000000" pitchFamily="50" charset="-128"/>
                          <a:ea typeface="游ゴシック" panose="020B0400000000000000" pitchFamily="50" charset="-128"/>
                        </a:rPr>
                        <a:t>サポート</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代理店経由</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または</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サポートセンター経由</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dirty="0">
                          <a:effectLst/>
                          <a:latin typeface="游ゴシック" panose="020B0400000000000000" pitchFamily="50" charset="-128"/>
                          <a:ea typeface="游ゴシック" panose="020B0400000000000000" pitchFamily="50" charset="-128"/>
                        </a:rPr>
                        <a:t>代理店経由</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代理店経由</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直接</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メール・電話</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dirty="0">
                          <a:effectLst/>
                          <a:latin typeface="游ゴシック" panose="020B0400000000000000" pitchFamily="50" charset="-128"/>
                          <a:ea typeface="游ゴシック" panose="020B0400000000000000" pitchFamily="50" charset="-128"/>
                        </a:rPr>
                        <a:t>直接</a:t>
                      </a:r>
                      <a:br>
                        <a:rPr lang="ja-JP" altLang="en-US" sz="800" u="none" strike="noStrike" dirty="0">
                          <a:effectLst/>
                          <a:latin typeface="游ゴシック" panose="020B0400000000000000" pitchFamily="50" charset="-128"/>
                          <a:ea typeface="游ゴシック" panose="020B0400000000000000" pitchFamily="50" charset="-128"/>
                        </a:rPr>
                      </a:br>
                      <a:r>
                        <a:rPr lang="ja-JP" altLang="en-US" sz="800" u="none" strike="noStrike" dirty="0">
                          <a:effectLst/>
                          <a:latin typeface="游ゴシック" panose="020B0400000000000000" pitchFamily="50" charset="-128"/>
                          <a:ea typeface="游ゴシック" panose="020B0400000000000000" pitchFamily="50" charset="-128"/>
                        </a:rPr>
                        <a:t>メール・チャット・電話</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lang="ja-JP" altLang="en-US" sz="800" u="none" strike="noStrike" dirty="0">
                          <a:effectLst/>
                          <a:latin typeface="游ゴシック" panose="020B0400000000000000" pitchFamily="50" charset="-128"/>
                          <a:ea typeface="游ゴシック" panose="020B0400000000000000" pitchFamily="50" charset="-128"/>
                        </a:rPr>
                        <a:t>代理店経由</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extLst>
                  <a:ext uri="{0D108BD9-81ED-4DB2-BD59-A6C34878D82A}">
                    <a16:rowId xmlns:a16="http://schemas.microsoft.com/office/drawing/2014/main" val="3439690996"/>
                  </a:ext>
                </a:extLst>
              </a:tr>
              <a:tr h="158558">
                <a:tc>
                  <a:txBody>
                    <a:bodyPr/>
                    <a:lstStyle/>
                    <a:p>
                      <a:pPr algn="l" fontAlgn="ctr"/>
                      <a:r>
                        <a:rPr lang="en-US" sz="800" u="none" strike="noStrike">
                          <a:effectLst/>
                          <a:latin typeface="游ゴシック" panose="020B0400000000000000" pitchFamily="50" charset="-128"/>
                          <a:ea typeface="游ゴシック" panose="020B0400000000000000" pitchFamily="50" charset="-128"/>
                        </a:rPr>
                        <a:t>SAML</a:t>
                      </a:r>
                      <a:endParaRPr 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dirty="0">
                          <a:effectLst/>
                          <a:latin typeface="游ゴシック" panose="020B0400000000000000" pitchFamily="50" charset="-128"/>
                          <a:ea typeface="游ゴシック" panose="020B0400000000000000" pitchFamily="50" charset="-128"/>
                        </a:rPr>
                        <a:t>〇</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marL="0" marR="0" lvl="0" indent="0" algn="ctr" defTabSz="457189" rtl="0" eaLnBrk="1" fontAlgn="ctr" latinLnBrk="0" hangingPunct="1">
                        <a:lnSpc>
                          <a:spcPct val="100000"/>
                        </a:lnSpc>
                        <a:spcBef>
                          <a:spcPts val="0"/>
                        </a:spcBef>
                        <a:spcAft>
                          <a:spcPts val="0"/>
                        </a:spcAft>
                        <a:buClrTx/>
                        <a:buSzTx/>
                        <a:buFontTx/>
                        <a:buNone/>
                        <a:tabLst/>
                        <a:defRPr/>
                      </a:pP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a:t>
                      </a:r>
                    </a:p>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エディションアップ</a:t>
                      </a:r>
                    </a:p>
                  </a:txBody>
                  <a:tcPr marL="4906" marR="4906" marT="4906" marB="0" anchor="ctr">
                    <a:solidFill>
                      <a:schemeClr val="bg2"/>
                    </a:solidFill>
                  </a:tcPr>
                </a:tc>
                <a:extLst>
                  <a:ext uri="{0D108BD9-81ED-4DB2-BD59-A6C34878D82A}">
                    <a16:rowId xmlns:a16="http://schemas.microsoft.com/office/drawing/2014/main" val="412628647"/>
                  </a:ext>
                </a:extLst>
              </a:tr>
              <a:tr h="158558">
                <a:tc>
                  <a:txBody>
                    <a:bodyPr/>
                    <a:lstStyle/>
                    <a:p>
                      <a:pPr algn="l" fontAlgn="ctr"/>
                      <a:r>
                        <a:rPr lang="en-US" sz="800" u="none" strike="noStrike">
                          <a:effectLst/>
                          <a:latin typeface="游ゴシック" panose="020B0400000000000000" pitchFamily="50" charset="-128"/>
                          <a:ea typeface="游ゴシック" panose="020B0400000000000000" pitchFamily="50" charset="-128"/>
                        </a:rPr>
                        <a:t>Radius</a:t>
                      </a:r>
                      <a:endParaRPr 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〇</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extLst>
                  <a:ext uri="{0D108BD9-81ED-4DB2-BD59-A6C34878D82A}">
                    <a16:rowId xmlns:a16="http://schemas.microsoft.com/office/drawing/2014/main" val="2367862600"/>
                  </a:ext>
                </a:extLst>
              </a:tr>
              <a:tr h="475676">
                <a:tc>
                  <a:txBody>
                    <a:bodyPr/>
                    <a:lstStyle/>
                    <a:p>
                      <a:pPr algn="l" fontAlgn="ctr"/>
                      <a:r>
                        <a:rPr lang="en-US" sz="800" u="none" strike="noStrike" dirty="0">
                          <a:effectLst/>
                          <a:latin typeface="游ゴシック" panose="020B0400000000000000" pitchFamily="50" charset="-128"/>
                          <a:ea typeface="游ゴシック" panose="020B0400000000000000" pitchFamily="50" charset="-128"/>
                        </a:rPr>
                        <a:t>AD/LDAP</a:t>
                      </a:r>
                      <a:r>
                        <a:rPr lang="ja-JP" altLang="en-US" sz="800" u="none" strike="noStrike" dirty="0">
                          <a:effectLst/>
                          <a:latin typeface="游ゴシック" panose="020B0400000000000000" pitchFamily="50" charset="-128"/>
                          <a:ea typeface="游ゴシック" panose="020B0400000000000000" pitchFamily="50" charset="-128"/>
                        </a:rPr>
                        <a:t>連携</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br>
                        <a:rPr lang="ja-JP" altLang="en-US" sz="800" u="none" strike="noStrike">
                          <a:effectLst/>
                          <a:latin typeface="游ゴシック" panose="020B0400000000000000" pitchFamily="50" charset="-128"/>
                          <a:ea typeface="游ゴシック" panose="020B0400000000000000" pitchFamily="50" charset="-128"/>
                        </a:rPr>
                      </a:br>
                      <a:r>
                        <a:rPr lang="en-US" sz="800" u="none" strike="noStrike">
                          <a:effectLst/>
                          <a:latin typeface="游ゴシック" panose="020B0400000000000000" pitchFamily="50" charset="-128"/>
                          <a:ea typeface="游ゴシック" panose="020B0400000000000000" pitchFamily="50" charset="-128"/>
                        </a:rPr>
                        <a:t>Universal Directory</a:t>
                      </a:r>
                      <a:br>
                        <a:rPr lang="en-US" sz="800" u="none" strike="noStrike">
                          <a:effectLst/>
                          <a:latin typeface="游ゴシック" panose="020B0400000000000000" pitchFamily="50" charset="-128"/>
                          <a:ea typeface="游ゴシック" panose="020B0400000000000000" pitchFamily="50" charset="-128"/>
                        </a:rPr>
                      </a:br>
                      <a:r>
                        <a:rPr lang="en-US" sz="800" u="none" strike="noStrike">
                          <a:effectLst/>
                          <a:latin typeface="游ゴシック" panose="020B0400000000000000" pitchFamily="50" charset="-128"/>
                          <a:ea typeface="游ゴシック" panose="020B0400000000000000" pitchFamily="50" charset="-128"/>
                        </a:rPr>
                        <a:t>320</a:t>
                      </a:r>
                      <a:r>
                        <a:rPr lang="ja-JP" altLang="en-US" sz="800" u="none" strike="noStrike">
                          <a:effectLst/>
                          <a:latin typeface="游ゴシック" panose="020B0400000000000000" pitchFamily="50" charset="-128"/>
                          <a:ea typeface="游ゴシック" panose="020B0400000000000000" pitchFamily="50" charset="-128"/>
                        </a:rPr>
                        <a:t>円（ユーザー／月）</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br>
                        <a:rPr lang="ja-JP" altLang="en-US" sz="800" u="none" strike="noStrike">
                          <a:effectLst/>
                          <a:latin typeface="游ゴシック" panose="020B0400000000000000" pitchFamily="50" charset="-128"/>
                          <a:ea typeface="游ゴシック" panose="020B0400000000000000" pitchFamily="50" charset="-128"/>
                        </a:rPr>
                      </a:br>
                      <a:r>
                        <a:rPr lang="en-US" sz="800" u="none" strike="noStrike">
                          <a:effectLst/>
                          <a:latin typeface="游ゴシック" panose="020B0400000000000000" pitchFamily="50" charset="-128"/>
                          <a:ea typeface="游ゴシック" panose="020B0400000000000000" pitchFamily="50" charset="-128"/>
                        </a:rPr>
                        <a:t>Professional</a:t>
                      </a:r>
                      <a:br>
                        <a:rPr lang="en-US" sz="800" u="none" strike="noStrike">
                          <a:effectLst/>
                          <a:latin typeface="游ゴシック" panose="020B0400000000000000" pitchFamily="50" charset="-128"/>
                          <a:ea typeface="游ゴシック" panose="020B0400000000000000" pitchFamily="50" charset="-128"/>
                        </a:rPr>
                      </a:br>
                      <a:r>
                        <a:rPr lang="en-US" sz="800" u="none" strike="noStrike">
                          <a:effectLst/>
                          <a:latin typeface="游ゴシック" panose="020B0400000000000000" pitchFamily="50" charset="-128"/>
                          <a:ea typeface="游ゴシック" panose="020B0400000000000000" pitchFamily="50" charset="-128"/>
                        </a:rPr>
                        <a:t>1,020</a:t>
                      </a:r>
                      <a:r>
                        <a:rPr lang="ja-JP" altLang="en-US" sz="800" u="none" strike="noStrike">
                          <a:effectLst/>
                          <a:latin typeface="游ゴシック" panose="020B0400000000000000" pitchFamily="50" charset="-128"/>
                          <a:ea typeface="游ゴシック" panose="020B0400000000000000" pitchFamily="50" charset="-128"/>
                        </a:rPr>
                        <a:t>円（ユーザー／月）</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br>
                        <a:rPr lang="ja-JP" altLang="en-US" sz="800" u="none" strike="noStrike">
                          <a:effectLst/>
                          <a:latin typeface="游ゴシック" panose="020B0400000000000000" pitchFamily="50" charset="-128"/>
                          <a:ea typeface="游ゴシック" panose="020B0400000000000000" pitchFamily="50" charset="-128"/>
                        </a:rPr>
                      </a:br>
                      <a:r>
                        <a:rPr lang="en-US" sz="800" u="none" strike="noStrike">
                          <a:effectLst/>
                          <a:latin typeface="游ゴシック" panose="020B0400000000000000" pitchFamily="50" charset="-128"/>
                          <a:ea typeface="游ゴシック" panose="020B0400000000000000" pitchFamily="50" charset="-128"/>
                        </a:rPr>
                        <a:t>HENNGE ONE Suite</a:t>
                      </a:r>
                      <a:endParaRPr 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dirty="0">
                          <a:effectLst/>
                          <a:latin typeface="游ゴシック" panose="020B0400000000000000" pitchFamily="50" charset="-128"/>
                          <a:ea typeface="游ゴシック" panose="020B0400000000000000" pitchFamily="50" charset="-128"/>
                        </a:rPr>
                        <a:t>〇</a:t>
                      </a:r>
                      <a:br>
                        <a:rPr lang="ja-JP" altLang="en-US" sz="800" u="none" strike="noStrike" dirty="0">
                          <a:effectLst/>
                          <a:latin typeface="游ゴシック" panose="020B0400000000000000" pitchFamily="50" charset="-128"/>
                          <a:ea typeface="游ゴシック" panose="020B0400000000000000" pitchFamily="50" charset="-128"/>
                        </a:rPr>
                      </a:br>
                      <a:r>
                        <a:rPr lang="ja-JP" altLang="en-US" sz="800" u="none" strike="noStrike" dirty="0">
                          <a:effectLst/>
                          <a:latin typeface="游ゴシック" panose="020B0400000000000000" pitchFamily="50" charset="-128"/>
                          <a:ea typeface="游ゴシック" panose="020B0400000000000000" pitchFamily="50" charset="-128"/>
                        </a:rPr>
                        <a:t>プロプラン</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〇</a:t>
                      </a:r>
                    </a:p>
                  </a:txBody>
                  <a:tcPr marL="4906" marR="4906" marT="4906" marB="0" anchor="ctr">
                    <a:solidFill>
                      <a:schemeClr val="bg2"/>
                    </a:solidFill>
                  </a:tcPr>
                </a:tc>
                <a:extLst>
                  <a:ext uri="{0D108BD9-81ED-4DB2-BD59-A6C34878D82A}">
                    <a16:rowId xmlns:a16="http://schemas.microsoft.com/office/drawing/2014/main" val="2275955959"/>
                  </a:ext>
                </a:extLst>
              </a:tr>
              <a:tr h="158558">
                <a:tc>
                  <a:txBody>
                    <a:bodyPr/>
                    <a:lstStyle/>
                    <a:p>
                      <a:pPr algn="l" fontAlgn="ctr"/>
                      <a:r>
                        <a:rPr lang="en-US" altLang="ja-JP" sz="800" u="none" strike="noStrike">
                          <a:effectLst/>
                          <a:latin typeface="游ゴシック" panose="020B0400000000000000" pitchFamily="50" charset="-128"/>
                          <a:ea typeface="游ゴシック" panose="020B0400000000000000" pitchFamily="50" charset="-128"/>
                        </a:rPr>
                        <a:t>MSP</a:t>
                      </a:r>
                      <a:r>
                        <a:rPr lang="ja-JP" altLang="en-US" sz="800" u="none" strike="noStrike">
                          <a:effectLst/>
                          <a:latin typeface="游ゴシック" panose="020B0400000000000000" pitchFamily="50" charset="-128"/>
                          <a:ea typeface="游ゴシック" panose="020B0400000000000000" pitchFamily="50" charset="-128"/>
                        </a:rPr>
                        <a:t>管理コンソール</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4906" marR="4906" marT="4906" marB="0" anchor="ctr">
                    <a:solidFill>
                      <a:schemeClr val="bg2"/>
                    </a:solidFill>
                  </a:tcPr>
                </a:tc>
                <a:extLst>
                  <a:ext uri="{0D108BD9-81ED-4DB2-BD59-A6C34878D82A}">
                    <a16:rowId xmlns:a16="http://schemas.microsoft.com/office/drawing/2014/main" val="2981966993"/>
                  </a:ext>
                </a:extLst>
              </a:tr>
              <a:tr h="158558">
                <a:tc>
                  <a:txBody>
                    <a:bodyPr/>
                    <a:lstStyle/>
                    <a:p>
                      <a:pPr algn="l" fontAlgn="ctr"/>
                      <a:r>
                        <a:rPr lang="ja-JP" altLang="en-US" sz="800" u="none" strike="noStrike">
                          <a:effectLst/>
                          <a:latin typeface="游ゴシック" panose="020B0400000000000000" pitchFamily="50" charset="-128"/>
                          <a:ea typeface="游ゴシック" panose="020B0400000000000000" pitchFamily="50" charset="-128"/>
                        </a:rPr>
                        <a:t>アプリ＆</a:t>
                      </a:r>
                      <a:r>
                        <a:rPr lang="en-US" altLang="ja-JP" sz="800" u="none" strike="noStrike">
                          <a:effectLst/>
                          <a:latin typeface="游ゴシック" panose="020B0400000000000000" pitchFamily="50" charset="-128"/>
                          <a:ea typeface="游ゴシック" panose="020B0400000000000000" pitchFamily="50" charset="-128"/>
                        </a:rPr>
                        <a:t>NW</a:t>
                      </a:r>
                      <a:r>
                        <a:rPr lang="ja-JP" altLang="en-US" sz="800" u="none" strike="noStrike">
                          <a:effectLst/>
                          <a:latin typeface="游ゴシック" panose="020B0400000000000000" pitchFamily="50" charset="-128"/>
                          <a:ea typeface="游ゴシック" panose="020B0400000000000000" pitchFamily="50" charset="-128"/>
                        </a:rPr>
                        <a:t>カタログ</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4906" marR="4906" marT="4906" marB="0" anchor="ctr">
                    <a:solidFill>
                      <a:schemeClr val="bg2"/>
                    </a:solidFill>
                  </a:tcPr>
                </a:tc>
                <a:extLst>
                  <a:ext uri="{0D108BD9-81ED-4DB2-BD59-A6C34878D82A}">
                    <a16:rowId xmlns:a16="http://schemas.microsoft.com/office/drawing/2014/main" val="2370690964"/>
                  </a:ext>
                </a:extLst>
              </a:tr>
              <a:tr h="317118">
                <a:tc>
                  <a:txBody>
                    <a:bodyPr/>
                    <a:lstStyle/>
                    <a:p>
                      <a:pPr algn="l" fontAlgn="ctr"/>
                      <a:r>
                        <a:rPr lang="ja-JP" altLang="en-US" sz="800" u="none" strike="noStrike">
                          <a:effectLst/>
                          <a:latin typeface="游ゴシック" panose="020B0400000000000000" pitchFamily="50" charset="-128"/>
                          <a:ea typeface="游ゴシック" panose="020B0400000000000000" pitchFamily="50" charset="-128"/>
                        </a:rPr>
                        <a:t>ヘルスチェック機能</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a:t>
                      </a:r>
                      <a:r>
                        <a:rPr lang="en-US" altLang="ja-JP" sz="800" u="none" strike="noStrike">
                          <a:effectLst/>
                          <a:latin typeface="游ゴシック" panose="020B0400000000000000" pitchFamily="50" charset="-128"/>
                          <a:ea typeface="游ゴシック" panose="020B0400000000000000" pitchFamily="50" charset="-128"/>
                        </a:rPr>
                        <a:t>UTM</a:t>
                      </a:r>
                      <a:r>
                        <a:rPr lang="ja-JP" altLang="en-US" sz="800" u="none" strike="noStrike">
                          <a:effectLst/>
                          <a:latin typeface="游ゴシック" panose="020B0400000000000000" pitchFamily="50" charset="-128"/>
                          <a:ea typeface="游ゴシック" panose="020B0400000000000000" pitchFamily="50" charset="-128"/>
                        </a:rPr>
                        <a:t>・</a:t>
                      </a:r>
                      <a:r>
                        <a:rPr lang="en-US" altLang="ja-JP" sz="800" u="none" strike="noStrike">
                          <a:effectLst/>
                          <a:latin typeface="游ゴシック" panose="020B0400000000000000" pitchFamily="50" charset="-128"/>
                          <a:ea typeface="游ゴシック" panose="020B0400000000000000" pitchFamily="50" charset="-128"/>
                        </a:rPr>
                        <a:t>M365</a:t>
                      </a:r>
                      <a:r>
                        <a:rPr lang="ja-JP" altLang="en-US" sz="800" u="none" strike="noStrike">
                          <a:effectLst/>
                          <a:latin typeface="游ゴシック" panose="020B0400000000000000" pitchFamily="50" charset="-128"/>
                          <a:ea typeface="游ゴシック" panose="020B0400000000000000" pitchFamily="50" charset="-128"/>
                        </a:rPr>
                        <a:t>、他）</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〇</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a:t>
                      </a:r>
                      <a:endParaRPr lang="en-US" altLang="ja-JP"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dirty="0">
                          <a:effectLst/>
                          <a:latin typeface="游ゴシック" panose="020B0400000000000000" pitchFamily="50" charset="-128"/>
                          <a:ea typeface="游ゴシック" panose="020B0400000000000000" pitchFamily="50" charset="-128"/>
                        </a:rPr>
                        <a:t>×</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4906" marR="4906" marT="4906" marB="0" anchor="ctr">
                    <a:solidFill>
                      <a:schemeClr val="bg2"/>
                    </a:solidFill>
                  </a:tcPr>
                </a:tc>
                <a:extLst>
                  <a:ext uri="{0D108BD9-81ED-4DB2-BD59-A6C34878D82A}">
                    <a16:rowId xmlns:a16="http://schemas.microsoft.com/office/drawing/2014/main" val="1243244691"/>
                  </a:ext>
                </a:extLst>
              </a:tr>
              <a:tr h="634236">
                <a:tc>
                  <a:txBody>
                    <a:bodyPr/>
                    <a:lstStyle/>
                    <a:p>
                      <a:pPr algn="l" fontAlgn="ctr"/>
                      <a:r>
                        <a:rPr lang="ja-JP" altLang="en-US" sz="800" u="none" strike="noStrike">
                          <a:effectLst/>
                          <a:latin typeface="游ゴシック" panose="020B0400000000000000" pitchFamily="50" charset="-128"/>
                          <a:ea typeface="游ゴシック" panose="020B0400000000000000" pitchFamily="50" charset="-128"/>
                        </a:rPr>
                        <a:t>認証</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a:effectLst/>
                          <a:latin typeface="游ゴシック" panose="020B0400000000000000" pitchFamily="50" charset="-128"/>
                          <a:ea typeface="游ゴシック" panose="020B0400000000000000" pitchFamily="50" charset="-128"/>
                        </a:rPr>
                        <a:t>PKI</a:t>
                      </a:r>
                      <a:r>
                        <a:rPr lang="ja-JP" altLang="en-US" sz="800" u="none" strike="noStrike">
                          <a:effectLst/>
                          <a:latin typeface="游ゴシック" panose="020B0400000000000000" pitchFamily="50" charset="-128"/>
                          <a:ea typeface="游ゴシック" panose="020B0400000000000000" pitchFamily="50" charset="-128"/>
                        </a:rPr>
                        <a:t>・</a:t>
                      </a:r>
                      <a:r>
                        <a:rPr lang="en-US" altLang="ja-JP" sz="800" u="none" strike="noStrike">
                          <a:effectLst/>
                          <a:latin typeface="游ゴシック" panose="020B0400000000000000" pitchFamily="50" charset="-128"/>
                          <a:ea typeface="游ゴシック" panose="020B0400000000000000" pitchFamily="50" charset="-128"/>
                        </a:rPr>
                        <a:t>OTP</a:t>
                      </a:r>
                      <a:r>
                        <a:rPr lang="ja-JP" altLang="en-US" sz="800" u="none" strike="noStrike">
                          <a:effectLst/>
                          <a:latin typeface="游ゴシック" panose="020B0400000000000000" pitchFamily="50" charset="-128"/>
                          <a:ea typeface="游ゴシック" panose="020B0400000000000000" pitchFamily="50" charset="-128"/>
                        </a:rPr>
                        <a:t>・</a:t>
                      </a:r>
                      <a:r>
                        <a:rPr lang="en-US" altLang="ja-JP" sz="800" u="none" strike="noStrike">
                          <a:effectLst/>
                          <a:latin typeface="游ゴシック" panose="020B0400000000000000" pitchFamily="50" charset="-128"/>
                          <a:ea typeface="游ゴシック" panose="020B0400000000000000" pitchFamily="50" charset="-128"/>
                        </a:rPr>
                        <a:t>ID/PW</a:t>
                      </a:r>
                      <a:br>
                        <a:rPr lang="en-US" altLang="ja-JP"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標準搭載</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ベーシック認証</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他、オプション</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自前調達</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ベーシック認証</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他、オプション</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自前調達</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ベーシック認証</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他オプション</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dirty="0">
                          <a:effectLst/>
                          <a:latin typeface="游ゴシック" panose="020B0400000000000000" pitchFamily="50" charset="-128"/>
                          <a:ea typeface="游ゴシック" panose="020B0400000000000000" pitchFamily="50" charset="-128"/>
                        </a:rPr>
                        <a:t>ベーシック認証</a:t>
                      </a:r>
                      <a:br>
                        <a:rPr lang="ja-JP" altLang="en-US" sz="800" u="none" strike="noStrike" dirty="0">
                          <a:effectLst/>
                          <a:latin typeface="游ゴシック" panose="020B0400000000000000" pitchFamily="50" charset="-128"/>
                          <a:ea typeface="游ゴシック" panose="020B0400000000000000" pitchFamily="50" charset="-128"/>
                        </a:rPr>
                      </a:br>
                      <a:r>
                        <a:rPr lang="ja-JP" altLang="en-US" sz="800" u="none" strike="noStrike" dirty="0">
                          <a:effectLst/>
                          <a:latin typeface="游ゴシック" panose="020B0400000000000000" pitchFamily="50" charset="-128"/>
                          <a:ea typeface="游ゴシック" panose="020B0400000000000000" pitchFamily="50" charset="-128"/>
                        </a:rPr>
                        <a:t>他オプション（</a:t>
                      </a:r>
                      <a:r>
                        <a:rPr lang="en-US" altLang="ja-JP" sz="800" u="none" strike="noStrike" dirty="0">
                          <a:effectLst/>
                          <a:latin typeface="游ゴシック" panose="020B0400000000000000" pitchFamily="50" charset="-128"/>
                          <a:ea typeface="游ゴシック" panose="020B0400000000000000" pitchFamily="50" charset="-128"/>
                        </a:rPr>
                        <a:t>PKI</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100</a:t>
                      </a:r>
                      <a:r>
                        <a:rPr lang="ja-JP" altLang="en-US" sz="800" u="none" strike="noStrike" dirty="0">
                          <a:effectLst/>
                          <a:latin typeface="游ゴシック" panose="020B0400000000000000" pitchFamily="50" charset="-128"/>
                          <a:ea typeface="游ゴシック" panose="020B0400000000000000" pitchFamily="50" charset="-128"/>
                        </a:rPr>
                        <a:t>円</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月、</a:t>
                      </a:r>
                      <a:r>
                        <a:rPr lang="en-US" altLang="ja-JP" sz="800" u="none" strike="noStrike" dirty="0">
                          <a:effectLst/>
                          <a:latin typeface="游ゴシック" panose="020B0400000000000000" pitchFamily="50" charset="-128"/>
                          <a:ea typeface="游ゴシック" panose="020B0400000000000000" pitchFamily="50" charset="-128"/>
                        </a:rPr>
                        <a:t>OTP</a:t>
                      </a:r>
                      <a:r>
                        <a:rPr lang="ja-JP" altLang="en-US" sz="800" u="none" strike="noStrike" dirty="0">
                          <a:effectLst/>
                          <a:latin typeface="游ゴシック" panose="020B0400000000000000" pitchFamily="50" charset="-128"/>
                          <a:ea typeface="游ゴシック" panose="020B0400000000000000" pitchFamily="50" charset="-128"/>
                        </a:rPr>
                        <a:t>：</a:t>
                      </a:r>
                      <a:r>
                        <a:rPr lang="en-US" altLang="ja-JP" sz="800" u="none" strike="noStrike" dirty="0">
                          <a:effectLst/>
                          <a:latin typeface="游ゴシック" panose="020B0400000000000000" pitchFamily="50" charset="-128"/>
                          <a:ea typeface="游ゴシック" panose="020B0400000000000000" pitchFamily="50" charset="-128"/>
                        </a:rPr>
                        <a:t>100</a:t>
                      </a:r>
                      <a:r>
                        <a:rPr lang="ja-JP" altLang="en-US" sz="800" u="none" strike="noStrike" dirty="0">
                          <a:effectLst/>
                          <a:latin typeface="游ゴシック" panose="020B0400000000000000" pitchFamily="50" charset="-128"/>
                          <a:ea typeface="游ゴシック" panose="020B0400000000000000" pitchFamily="50" charset="-128"/>
                        </a:rPr>
                        <a:t>円</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月）</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PKI</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認証</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円</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extLst>
                  <a:ext uri="{0D108BD9-81ED-4DB2-BD59-A6C34878D82A}">
                    <a16:rowId xmlns:a16="http://schemas.microsoft.com/office/drawing/2014/main" val="3434132031"/>
                  </a:ext>
                </a:extLst>
              </a:tr>
              <a:tr h="475676">
                <a:tc>
                  <a:txBody>
                    <a:bodyPr/>
                    <a:lstStyle/>
                    <a:p>
                      <a:pPr algn="l" fontAlgn="ctr"/>
                      <a:r>
                        <a:rPr lang="ja-JP" altLang="en-US" sz="800" u="none" strike="noStrike">
                          <a:effectLst/>
                          <a:latin typeface="游ゴシック" panose="020B0400000000000000" pitchFamily="50" charset="-128"/>
                          <a:ea typeface="游ゴシック" panose="020B0400000000000000" pitchFamily="50" charset="-128"/>
                        </a:rPr>
                        <a:t>費用</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ポイント制で提供</a:t>
                      </a:r>
                      <a:br>
                        <a:rPr lang="ja-JP" altLang="en-US" sz="800" u="none" strike="noStrike">
                          <a:effectLst/>
                          <a:latin typeface="游ゴシック" panose="020B0400000000000000" pitchFamily="50" charset="-128"/>
                          <a:ea typeface="游ゴシック" panose="020B0400000000000000" pitchFamily="50" charset="-128"/>
                        </a:rPr>
                      </a:br>
                      <a:r>
                        <a:rPr lang="ja-JP" altLang="en-US" sz="800" u="none" strike="noStrike">
                          <a:effectLst/>
                          <a:latin typeface="游ゴシック" panose="020B0400000000000000" pitchFamily="50" charset="-128"/>
                          <a:ea typeface="游ゴシック" panose="020B0400000000000000" pitchFamily="50" charset="-128"/>
                        </a:rPr>
                        <a:t>詳細は販売店様よりお聞きください</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ja-JP" altLang="en-US" sz="800" u="none" strike="noStrike">
                          <a:effectLst/>
                          <a:latin typeface="游ゴシック" panose="020B0400000000000000" pitchFamily="50" charset="-128"/>
                          <a:ea typeface="游ゴシック" panose="020B0400000000000000" pitchFamily="50" charset="-128"/>
                        </a:rPr>
                        <a:t>最低購入</a:t>
                      </a:r>
                      <a:r>
                        <a:rPr lang="en-US" altLang="ja-JP" sz="800" u="none" strike="noStrike">
                          <a:effectLst/>
                          <a:latin typeface="游ゴシック" panose="020B0400000000000000" pitchFamily="50" charset="-128"/>
                          <a:ea typeface="游ゴシック" panose="020B0400000000000000" pitchFamily="50" charset="-128"/>
                        </a:rPr>
                        <a:t>$1,500</a:t>
                      </a:r>
                      <a:r>
                        <a:rPr lang="ja-JP" altLang="en-US" sz="800" u="none" strike="noStrike">
                          <a:effectLst/>
                          <a:latin typeface="游ゴシック" panose="020B0400000000000000" pitchFamily="50" charset="-128"/>
                          <a:ea typeface="游ゴシック" panose="020B0400000000000000" pitchFamily="50" charset="-128"/>
                        </a:rPr>
                        <a:t>～</a:t>
                      </a:r>
                      <a:endParaRPr lang="ja-JP" alt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a:effectLst/>
                          <a:latin typeface="游ゴシック" panose="020B0400000000000000" pitchFamily="50" charset="-128"/>
                          <a:ea typeface="游ゴシック" panose="020B0400000000000000" pitchFamily="50" charset="-128"/>
                        </a:rPr>
                        <a:t>$4/ID（ADVANCE）</a:t>
                      </a:r>
                      <a:endParaRPr lang="en-US" sz="800" b="0" i="0" u="none" strike="noStrike">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sz="800" u="none" strike="noStrike" dirty="0">
                          <a:effectLst/>
                          <a:latin typeface="游ゴシック" panose="020B0400000000000000" pitchFamily="50" charset="-128"/>
                          <a:ea typeface="游ゴシック" panose="020B0400000000000000" pitchFamily="50" charset="-128"/>
                        </a:rPr>
                        <a:t>600円/月</a:t>
                      </a:r>
                      <a:br>
                        <a:rPr lang="en-US" sz="800" u="none" strike="noStrike" dirty="0">
                          <a:effectLst/>
                          <a:latin typeface="游ゴシック" panose="020B0400000000000000" pitchFamily="50" charset="-128"/>
                          <a:ea typeface="游ゴシック" panose="020B0400000000000000" pitchFamily="50" charset="-128"/>
                        </a:rPr>
                      </a:br>
                      <a:r>
                        <a:rPr lang="en-US" sz="800" u="none" strike="noStrike" dirty="0">
                          <a:effectLst/>
                          <a:latin typeface="游ゴシック" panose="020B0400000000000000" pitchFamily="50" charset="-128"/>
                          <a:ea typeface="游ゴシック" panose="020B0400000000000000" pitchFamily="50" charset="-128"/>
                        </a:rPr>
                        <a:t>（HENNGE ONE Suite）</a:t>
                      </a:r>
                      <a:endParaRPr 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u="none" strike="noStrike" dirty="0">
                          <a:effectLst/>
                          <a:latin typeface="游ゴシック" panose="020B0400000000000000" pitchFamily="50" charset="-128"/>
                          <a:ea typeface="游ゴシック" panose="020B0400000000000000" pitchFamily="50" charset="-128"/>
                        </a:rPr>
                        <a:t>300</a:t>
                      </a:r>
                      <a:r>
                        <a:rPr lang="ja-JP" altLang="en-US" sz="800" u="none" strike="noStrike" dirty="0">
                          <a:effectLst/>
                          <a:latin typeface="游ゴシック" panose="020B0400000000000000" pitchFamily="50" charset="-128"/>
                          <a:ea typeface="游ゴシック" panose="020B0400000000000000" pitchFamily="50" charset="-128"/>
                        </a:rPr>
                        <a:t>円</a:t>
                      </a:r>
                      <a:r>
                        <a:rPr lang="en-US" altLang="ja-JP" sz="800" u="none" strike="noStrike" dirty="0">
                          <a:effectLst/>
                          <a:latin typeface="游ゴシック" panose="020B0400000000000000" pitchFamily="50" charset="-128"/>
                          <a:ea typeface="游ゴシック" panose="020B0400000000000000" pitchFamily="50" charset="-128"/>
                        </a:rPr>
                        <a:t>/</a:t>
                      </a:r>
                      <a:r>
                        <a:rPr lang="ja-JP" altLang="en-US" sz="800" u="none" strike="noStrike" dirty="0">
                          <a:effectLst/>
                          <a:latin typeface="游ゴシック" panose="020B0400000000000000" pitchFamily="50" charset="-128"/>
                          <a:ea typeface="游ゴシック" panose="020B0400000000000000" pitchFamily="50" charset="-128"/>
                        </a:rPr>
                        <a:t>月</a:t>
                      </a:r>
                      <a:endPar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4906" marR="4906" marT="4906" marB="0" anchor="ctr">
                    <a:solidFill>
                      <a:schemeClr val="bg2"/>
                    </a:solidFill>
                  </a:tcPr>
                </a:tc>
                <a:tc>
                  <a:txBody>
                    <a:bodyPr/>
                    <a:lstStyle/>
                    <a:p>
                      <a:pPr algn="ctr" fontAlgn="ct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PKI</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認証</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100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円</a:t>
                      </a:r>
                      <a:r>
                        <a:rPr lang="en-US" altLang="ja-JP" sz="800" u="none" strike="noStrike" dirty="0">
                          <a:effectLst/>
                          <a:latin typeface="游ゴシック" panose="020B0400000000000000" pitchFamily="50" charset="-128"/>
                          <a:ea typeface="游ゴシック" panose="020B0400000000000000" pitchFamily="50" charset="-128"/>
                        </a:rPr>
                        <a:t>/月</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ベーシック</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200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円</a:t>
                      </a:r>
                      <a:r>
                        <a:rPr lang="en-US" altLang="ja-JP" sz="800" u="none" strike="noStrike" dirty="0">
                          <a:effectLst/>
                          <a:latin typeface="游ゴシック" panose="020B0400000000000000" pitchFamily="50" charset="-128"/>
                          <a:ea typeface="游ゴシック" panose="020B0400000000000000" pitchFamily="50" charset="-128"/>
                        </a:rPr>
                        <a:t>/月</a:t>
                      </a:r>
                      <a:endPar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スタンダード</a:t>
                      </a:r>
                      <a:r>
                        <a:rPr lang="en-US" altLang="ja-JP" sz="800" b="0" i="0" u="none" strike="noStrike" dirty="0">
                          <a:solidFill>
                            <a:srgbClr val="000000"/>
                          </a:solidFill>
                          <a:effectLst/>
                          <a:latin typeface="游ゴシック" panose="020B0400000000000000" pitchFamily="50" charset="-128"/>
                          <a:ea typeface="游ゴシック" panose="020B0400000000000000" pitchFamily="50" charset="-128"/>
                        </a:rPr>
                        <a:t>600</a:t>
                      </a: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円</a:t>
                      </a:r>
                      <a:r>
                        <a:rPr lang="en-US" altLang="ja-JP" sz="800" u="none" strike="noStrike" dirty="0">
                          <a:effectLst/>
                          <a:latin typeface="游ゴシック" panose="020B0400000000000000" pitchFamily="50" charset="-128"/>
                          <a:ea typeface="游ゴシック" panose="020B0400000000000000" pitchFamily="50" charset="-128"/>
                        </a:rPr>
                        <a:t>/月</a:t>
                      </a:r>
                    </a:p>
                    <a:p>
                      <a:pPr algn="ctr" fontAlgn="ctr"/>
                      <a:r>
                        <a:rPr lang="ja-JP" altLang="en-US" sz="800" b="0" i="0" u="none" strike="noStrike" dirty="0">
                          <a:solidFill>
                            <a:srgbClr val="000000"/>
                          </a:solidFill>
                          <a:effectLst/>
                          <a:latin typeface="游ゴシック" panose="020B0400000000000000" pitchFamily="50" charset="-128"/>
                          <a:ea typeface="游ゴシック" panose="020B0400000000000000" pitchFamily="50" charset="-128"/>
                        </a:rPr>
                        <a:t>アプライアンス初期費用及び月額利用料が掛かる</a:t>
                      </a:r>
                    </a:p>
                  </a:txBody>
                  <a:tcPr marL="4906" marR="4906" marT="4906" marB="0" anchor="ctr">
                    <a:solidFill>
                      <a:schemeClr val="bg2"/>
                    </a:solidFill>
                  </a:tcPr>
                </a:tc>
                <a:extLst>
                  <a:ext uri="{0D108BD9-81ED-4DB2-BD59-A6C34878D82A}">
                    <a16:rowId xmlns:a16="http://schemas.microsoft.com/office/drawing/2014/main" val="1205255931"/>
                  </a:ext>
                </a:extLst>
              </a:tr>
            </a:tbl>
          </a:graphicData>
        </a:graphic>
      </p:graphicFrame>
    </p:spTree>
    <p:extLst>
      <p:ext uri="{BB962C8B-B14F-4D97-AF65-F5344CB8AC3E}">
        <p14:creationId xmlns:p14="http://schemas.microsoft.com/office/powerpoint/2010/main" val="1144947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99283122-2B9F-9857-DCD7-258CB379623F}"/>
              </a:ext>
            </a:extLst>
          </p:cNvPr>
          <p:cNvPicPr>
            <a:picLocks noChangeAspect="1"/>
          </p:cNvPicPr>
          <p:nvPr/>
        </p:nvPicPr>
        <p:blipFill>
          <a:blip r:embed="rId3"/>
          <a:stretch>
            <a:fillRect/>
          </a:stretch>
        </p:blipFill>
        <p:spPr>
          <a:xfrm>
            <a:off x="375059" y="771763"/>
            <a:ext cx="3772421" cy="4025232"/>
          </a:xfrm>
          <a:prstGeom prst="rect">
            <a:avLst/>
          </a:prstGeom>
        </p:spPr>
      </p:pic>
      <p:pic>
        <p:nvPicPr>
          <p:cNvPr id="10" name="図 9">
            <a:extLst>
              <a:ext uri="{FF2B5EF4-FFF2-40B4-BE49-F238E27FC236}">
                <a16:creationId xmlns:a16="http://schemas.microsoft.com/office/drawing/2014/main" id="{EE519416-285E-CC5E-922F-276EB5CABD35}"/>
              </a:ext>
            </a:extLst>
          </p:cNvPr>
          <p:cNvPicPr>
            <a:picLocks noChangeAspect="1"/>
          </p:cNvPicPr>
          <p:nvPr/>
        </p:nvPicPr>
        <p:blipFill>
          <a:blip r:embed="rId4"/>
          <a:stretch>
            <a:fillRect/>
          </a:stretch>
        </p:blipFill>
        <p:spPr>
          <a:xfrm>
            <a:off x="4437948" y="1452642"/>
            <a:ext cx="4305219" cy="2484794"/>
          </a:xfrm>
          <a:prstGeom prst="rect">
            <a:avLst/>
          </a:prstGeom>
        </p:spPr>
      </p:pic>
      <p:sp>
        <p:nvSpPr>
          <p:cNvPr id="3" name="タイトル 2">
            <a:extLst>
              <a:ext uri="{FF2B5EF4-FFF2-40B4-BE49-F238E27FC236}">
                <a16:creationId xmlns:a16="http://schemas.microsoft.com/office/drawing/2014/main" id="{4B1B5D11-747F-6834-B369-85CC8E020FF1}"/>
              </a:ext>
            </a:extLst>
          </p:cNvPr>
          <p:cNvSpPr>
            <a:spLocks noGrp="1"/>
          </p:cNvSpPr>
          <p:nvPr>
            <p:ph type="title"/>
          </p:nvPr>
        </p:nvSpPr>
        <p:spPr/>
        <p:txBody>
          <a:bodyPr>
            <a:normAutofit/>
          </a:bodyPr>
          <a:lstStyle/>
          <a:p>
            <a:r>
              <a:rPr lang="ja-JP" altLang="en-US"/>
              <a:t>グローバルリーダーから読み解く現状分析</a:t>
            </a:r>
            <a:endParaRPr kumimoji="1" lang="ja-JP" altLang="en-US" dirty="0"/>
          </a:p>
        </p:txBody>
      </p:sp>
      <p:pic>
        <p:nvPicPr>
          <p:cNvPr id="5" name="Picture 4" descr="Okta、日本法人に初の代表取締役社長を迎え日本での事業拡大に注力開始｜Okta Japan株式会社のプレスリリース">
            <a:extLst>
              <a:ext uri="{FF2B5EF4-FFF2-40B4-BE49-F238E27FC236}">
                <a16:creationId xmlns:a16="http://schemas.microsoft.com/office/drawing/2014/main" id="{2EC71803-BFDB-BBBE-BF9B-95C314FFD8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36" y="1119211"/>
            <a:ext cx="1385286" cy="84605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E5F33907-96FE-6810-292D-0FFFF7093878}"/>
              </a:ext>
            </a:extLst>
          </p:cNvPr>
          <p:cNvSpPr txBox="1"/>
          <p:nvPr/>
        </p:nvSpPr>
        <p:spPr>
          <a:xfrm>
            <a:off x="775066" y="1777986"/>
            <a:ext cx="1343197" cy="261610"/>
          </a:xfrm>
          <a:prstGeom prst="rect">
            <a:avLst/>
          </a:prstGeom>
          <a:noFill/>
        </p:spPr>
        <p:txBody>
          <a:bodyPr wrap="square">
            <a:spAutoFit/>
          </a:bodyPr>
          <a:lstStyle/>
          <a:p>
            <a:pPr algn="ctr"/>
            <a:r>
              <a:rPr lang="en-US" altLang="ja-JP" sz="1050" b="1" dirty="0">
                <a:solidFill>
                  <a:srgbClr val="2C2C2B"/>
                </a:solidFill>
                <a:latin typeface="游ゴシック" panose="020B0400000000000000" pitchFamily="50" charset="-128"/>
                <a:ea typeface="游ゴシック" panose="020B0400000000000000" pitchFamily="50" charset="-128"/>
              </a:rPr>
              <a:t>NASDAQ</a:t>
            </a:r>
            <a:r>
              <a:rPr lang="ja-JP" altLang="en-US" sz="1050" b="1" dirty="0">
                <a:solidFill>
                  <a:srgbClr val="2C2C2B"/>
                </a:solidFill>
                <a:latin typeface="游ゴシック" panose="020B0400000000000000" pitchFamily="50" charset="-128"/>
                <a:ea typeface="游ゴシック" panose="020B0400000000000000" pitchFamily="50" charset="-128"/>
              </a:rPr>
              <a:t>：</a:t>
            </a:r>
            <a:r>
              <a:rPr lang="en-US" altLang="ja-JP" sz="1050" b="1" dirty="0">
                <a:solidFill>
                  <a:srgbClr val="2C2C2B"/>
                </a:solidFill>
                <a:latin typeface="游ゴシック" panose="020B0400000000000000" pitchFamily="50" charset="-128"/>
                <a:ea typeface="游ゴシック" panose="020B0400000000000000" pitchFamily="50" charset="-128"/>
              </a:rPr>
              <a:t>OKTA</a:t>
            </a:r>
            <a:endParaRPr lang="ja-JP" altLang="en-US" sz="1050" dirty="0"/>
          </a:p>
        </p:txBody>
      </p:sp>
      <p:sp>
        <p:nvSpPr>
          <p:cNvPr id="8" name="テキスト ボックス 15">
            <a:extLst>
              <a:ext uri="{FF2B5EF4-FFF2-40B4-BE49-F238E27FC236}">
                <a16:creationId xmlns:a16="http://schemas.microsoft.com/office/drawing/2014/main" id="{65C84852-2590-978B-9BFF-5C31BE3D2862}"/>
              </a:ext>
            </a:extLst>
          </p:cNvPr>
          <p:cNvSpPr txBox="1"/>
          <p:nvPr/>
        </p:nvSpPr>
        <p:spPr>
          <a:xfrm>
            <a:off x="4491145" y="3983089"/>
            <a:ext cx="2998470" cy="266700"/>
          </a:xfrm>
          <a:prstGeom prst="rect">
            <a:avLst/>
          </a:prstGeom>
          <a:noFill/>
          <a:ln>
            <a:noFill/>
          </a:ln>
        </p:spPr>
        <p:txBody>
          <a:bodyPr rot="0" spcFirstLastPara="0" vert="horz" wrap="square" lIns="74295" tIns="8890" rIns="74295" bIns="8890" numCol="1" spcCol="0" rtlCol="0" fromWordArt="0" anchor="t" anchorCtr="0" forceAA="0" compatLnSpc="1">
            <a:prstTxWarp prst="textNoShape">
              <a:avLst/>
            </a:prstTxWarp>
            <a:noAutofit/>
          </a:bodyPr>
          <a:lstStyle/>
          <a:p>
            <a:pPr algn="l">
              <a:lnSpc>
                <a:spcPts val="1640"/>
              </a:lnSpc>
            </a:pPr>
            <a:r>
              <a:rPr lang="ja-JP" sz="800" kern="100" dirty="0">
                <a:ln>
                  <a:noFill/>
                </a:ln>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出所：</a:t>
            </a:r>
            <a:r>
              <a:rPr lang="en-US" sz="800" kern="100" dirty="0">
                <a:ln>
                  <a:noFill/>
                </a:ln>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Okta</a:t>
            </a:r>
            <a:r>
              <a:rPr lang="ja-JP" sz="800" kern="100" dirty="0">
                <a:ln>
                  <a:noFill/>
                </a:ln>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社</a:t>
            </a:r>
            <a:r>
              <a:rPr lang="en-US" sz="800" kern="100" dirty="0">
                <a:ln>
                  <a:noFill/>
                </a:ln>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2023 </a:t>
            </a:r>
            <a:r>
              <a:rPr lang="ja-JP" sz="800" kern="100" dirty="0">
                <a:ln>
                  <a:noFill/>
                </a:ln>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年度第</a:t>
            </a:r>
            <a:r>
              <a:rPr lang="en-US" sz="800" kern="100" dirty="0">
                <a:ln>
                  <a:noFill/>
                </a:ln>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 3 </a:t>
            </a:r>
            <a:r>
              <a:rPr lang="ja-JP" sz="800" kern="100" dirty="0">
                <a:ln>
                  <a:noFill/>
                </a:ln>
                <a:solidFill>
                  <a:srgbClr val="000000"/>
                </a:solidFill>
                <a:effectLst/>
                <a:latin typeface="游明朝" panose="02020400000000000000" pitchFamily="18" charset="-128"/>
                <a:ea typeface="游明朝" panose="02020400000000000000" pitchFamily="18" charset="-128"/>
                <a:cs typeface="Times New Roman" panose="02020603050405020304" pitchFamily="18" charset="0"/>
              </a:rPr>
              <a:t>四半期の財務ハイライト</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正方形/長方形 8">
            <a:extLst>
              <a:ext uri="{FF2B5EF4-FFF2-40B4-BE49-F238E27FC236}">
                <a16:creationId xmlns:a16="http://schemas.microsoft.com/office/drawing/2014/main" id="{B7C6A922-56B9-38AC-0971-AE67D73CBE61}"/>
              </a:ext>
            </a:extLst>
          </p:cNvPr>
          <p:cNvSpPr/>
          <p:nvPr/>
        </p:nvSpPr>
        <p:spPr>
          <a:xfrm>
            <a:off x="4547487" y="1959224"/>
            <a:ext cx="864296" cy="44621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1306082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17C00AE-DCD1-4B2D-F263-7BF4D4FFF374}"/>
              </a:ext>
            </a:extLst>
          </p:cNvPr>
          <p:cNvSpPr>
            <a:spLocks noGrp="1"/>
          </p:cNvSpPr>
          <p:nvPr>
            <p:ph type="title"/>
          </p:nvPr>
        </p:nvSpPr>
        <p:spPr/>
        <p:txBody>
          <a:bodyPr/>
          <a:lstStyle/>
          <a:p>
            <a:r>
              <a:rPr kumimoji="1" lang="ja-JP" altLang="en-US"/>
              <a:t>我が国における企業推移</a:t>
            </a:r>
            <a:endParaRPr kumimoji="1" lang="ja-JP" altLang="en-US" dirty="0"/>
          </a:p>
        </p:txBody>
      </p:sp>
      <p:graphicFrame>
        <p:nvGraphicFramePr>
          <p:cNvPr id="6" name="コンテンツ プレースホルダー 5">
            <a:extLst>
              <a:ext uri="{FF2B5EF4-FFF2-40B4-BE49-F238E27FC236}">
                <a16:creationId xmlns:a16="http://schemas.microsoft.com/office/drawing/2014/main" id="{BC9D2869-D31A-DC55-524A-D51B7404CB17}"/>
              </a:ext>
            </a:extLst>
          </p:cNvPr>
          <p:cNvGraphicFramePr>
            <a:graphicFrameLocks/>
          </p:cNvGraphicFramePr>
          <p:nvPr>
            <p:extLst>
              <p:ext uri="{D42A27DB-BD31-4B8C-83A1-F6EECF244321}">
                <p14:modId xmlns:p14="http://schemas.microsoft.com/office/powerpoint/2010/main" val="1718500064"/>
              </p:ext>
            </p:extLst>
          </p:nvPr>
        </p:nvGraphicFramePr>
        <p:xfrm>
          <a:off x="289800" y="1021160"/>
          <a:ext cx="8367843" cy="3432554"/>
        </p:xfrm>
        <a:graphic>
          <a:graphicData uri="http://schemas.openxmlformats.org/drawingml/2006/chart">
            <c:chart xmlns:c="http://schemas.openxmlformats.org/drawingml/2006/chart" xmlns:r="http://schemas.openxmlformats.org/officeDocument/2006/relationships" r:id="rId2"/>
          </a:graphicData>
        </a:graphic>
      </p:graphicFrame>
      <p:sp>
        <p:nvSpPr>
          <p:cNvPr id="7" name="テキスト ボックス 6">
            <a:extLst>
              <a:ext uri="{FF2B5EF4-FFF2-40B4-BE49-F238E27FC236}">
                <a16:creationId xmlns:a16="http://schemas.microsoft.com/office/drawing/2014/main" id="{595D2C8C-4309-8A9F-5024-A523F2D47393}"/>
              </a:ext>
            </a:extLst>
          </p:cNvPr>
          <p:cNvSpPr txBox="1"/>
          <p:nvPr/>
        </p:nvSpPr>
        <p:spPr>
          <a:xfrm>
            <a:off x="486357" y="4453714"/>
            <a:ext cx="6909347" cy="246221"/>
          </a:xfrm>
          <a:prstGeom prst="rect">
            <a:avLst/>
          </a:prstGeom>
          <a:noFill/>
        </p:spPr>
        <p:txBody>
          <a:bodyPr wrap="square">
            <a:spAutoFit/>
          </a:bodyPr>
          <a:lstStyle/>
          <a:p>
            <a:r>
              <a:rPr lang="ja-JP" altLang="en-US" sz="1000" dirty="0">
                <a:solidFill>
                  <a:prstClr val="black"/>
                </a:solidFill>
                <a:latin typeface="游ゴシック" panose="020B0400000000000000" pitchFamily="50" charset="-128"/>
                <a:ea typeface="游ゴシック" panose="020B0400000000000000" pitchFamily="50" charset="-128"/>
              </a:rPr>
              <a:t>出所：経済産業省中小企業庁「第</a:t>
            </a:r>
            <a:r>
              <a:rPr lang="en-US" altLang="ja-JP" sz="1000" dirty="0">
                <a:solidFill>
                  <a:prstClr val="black"/>
                </a:solidFill>
                <a:latin typeface="游ゴシック" panose="020B0400000000000000" pitchFamily="50" charset="-128"/>
                <a:ea typeface="游ゴシック" panose="020B0400000000000000" pitchFamily="50" charset="-128"/>
              </a:rPr>
              <a:t>1</a:t>
            </a:r>
            <a:r>
              <a:rPr lang="ja-JP" altLang="en-US" sz="1000" dirty="0">
                <a:solidFill>
                  <a:prstClr val="black"/>
                </a:solidFill>
                <a:latin typeface="游ゴシック" panose="020B0400000000000000" pitchFamily="50" charset="-128"/>
                <a:ea typeface="游ゴシック" panose="020B0400000000000000" pitchFamily="50" charset="-128"/>
              </a:rPr>
              <a:t>部　令和元年度（</a:t>
            </a:r>
            <a:r>
              <a:rPr lang="en-US" altLang="ja-JP" sz="1000" dirty="0">
                <a:solidFill>
                  <a:prstClr val="black"/>
                </a:solidFill>
                <a:latin typeface="游ゴシック" panose="020B0400000000000000" pitchFamily="50" charset="-128"/>
                <a:ea typeface="游ゴシック" panose="020B0400000000000000" pitchFamily="50" charset="-128"/>
              </a:rPr>
              <a:t>2019</a:t>
            </a:r>
            <a:r>
              <a:rPr lang="ja-JP" altLang="en-US" sz="1000" dirty="0">
                <a:solidFill>
                  <a:prstClr val="black"/>
                </a:solidFill>
                <a:latin typeface="游ゴシック" panose="020B0400000000000000" pitchFamily="50" charset="-128"/>
                <a:ea typeface="游ゴシック" panose="020B0400000000000000" pitchFamily="50" charset="-128"/>
              </a:rPr>
              <a:t>年度）の中小企業の動向」</a:t>
            </a:r>
          </a:p>
        </p:txBody>
      </p:sp>
    </p:spTree>
    <p:extLst>
      <p:ext uri="{BB962C8B-B14F-4D97-AF65-F5344CB8AC3E}">
        <p14:creationId xmlns:p14="http://schemas.microsoft.com/office/powerpoint/2010/main" val="1800603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210B35C3-0A2D-4D7D-A6F6-D0AF27AFBAB0}"/>
              </a:ext>
            </a:extLst>
          </p:cNvPr>
          <p:cNvSpPr>
            <a:spLocks noGrp="1"/>
          </p:cNvSpPr>
          <p:nvPr>
            <p:ph type="title"/>
          </p:nvPr>
        </p:nvSpPr>
        <p:spPr/>
        <p:txBody>
          <a:bodyPr>
            <a:normAutofit/>
          </a:bodyPr>
          <a:lstStyle/>
          <a:p>
            <a:r>
              <a:rPr lang="ja-JP" altLang="en-US"/>
              <a:t>ニューノーマル時代のセキュリティポリシー</a:t>
            </a:r>
            <a:endParaRPr lang="ja-JP" altLang="en-US" dirty="0"/>
          </a:p>
        </p:txBody>
      </p:sp>
      <p:graphicFrame>
        <p:nvGraphicFramePr>
          <p:cNvPr id="5" name="グラフ 4">
            <a:extLst>
              <a:ext uri="{FF2B5EF4-FFF2-40B4-BE49-F238E27FC236}">
                <a16:creationId xmlns:a16="http://schemas.microsoft.com/office/drawing/2014/main" id="{F1D6C245-F9D3-443C-B597-0E7462665029}"/>
              </a:ext>
            </a:extLst>
          </p:cNvPr>
          <p:cNvGraphicFramePr/>
          <p:nvPr/>
        </p:nvGraphicFramePr>
        <p:xfrm>
          <a:off x="331565" y="1307591"/>
          <a:ext cx="4644192" cy="3148225"/>
        </p:xfrm>
        <a:graphic>
          <a:graphicData uri="http://schemas.openxmlformats.org/drawingml/2006/chart">
            <c:chart xmlns:c="http://schemas.openxmlformats.org/drawingml/2006/chart" xmlns:r="http://schemas.openxmlformats.org/officeDocument/2006/relationships" r:id="rId3"/>
          </a:graphicData>
        </a:graphic>
      </p:graphicFrame>
      <p:sp>
        <p:nvSpPr>
          <p:cNvPr id="12" name="正方形/長方形 11">
            <a:extLst>
              <a:ext uri="{FF2B5EF4-FFF2-40B4-BE49-F238E27FC236}">
                <a16:creationId xmlns:a16="http://schemas.microsoft.com/office/drawing/2014/main" id="{F72FF78A-F59F-424C-B696-6A394EC8A5C2}"/>
              </a:ext>
            </a:extLst>
          </p:cNvPr>
          <p:cNvSpPr/>
          <p:nvPr/>
        </p:nvSpPr>
        <p:spPr>
          <a:xfrm>
            <a:off x="594037" y="1042859"/>
            <a:ext cx="2765761" cy="276999"/>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a:spAutoFit/>
          </a:bodyPr>
          <a:lstStyle/>
          <a:p>
            <a:pPr algn="ctr">
              <a:defRPr sz="2128" b="1" i="0" u="none" strike="noStrike" kern="1200" spc="100" baseline="0">
                <a:solidFill>
                  <a:srgbClr val="FFFFFF">
                    <a:lumMod val="95000"/>
                  </a:srgbClr>
                </a:solidFill>
                <a:effectLst>
                  <a:outerShdw blurRad="50800" dist="38100" dir="5400000" algn="t" rotWithShape="0">
                    <a:prstClr val="black">
                      <a:alpha val="40000"/>
                    </a:prstClr>
                  </a:outerShdw>
                </a:effectLst>
                <a:latin typeface="+mn-lt"/>
                <a:ea typeface="+mn-ea"/>
                <a:cs typeface="+mn-cs"/>
              </a:defRPr>
            </a:pPr>
            <a:r>
              <a:rPr lang="ja-JP" altLang="en-US" sz="1200" b="1" dirty="0">
                <a:effectLst>
                  <a:outerShdw blurRad="50800" dist="38100" dir="5400000" algn="t" rotWithShape="0">
                    <a:prstClr val="black">
                      <a:alpha val="40000"/>
                    </a:prstClr>
                  </a:outerShdw>
                </a:effectLst>
                <a:latin typeface="游ゴシック" panose="020B0400000000000000" pitchFamily="50" charset="-128"/>
                <a:ea typeface="游ゴシック" panose="020B0400000000000000" pitchFamily="50" charset="-128"/>
              </a:rPr>
              <a:t>事業体内のネットワーク利用状況</a:t>
            </a:r>
            <a:endParaRPr lang="en-US" altLang="ja-JP" sz="1200" b="1" dirty="0">
              <a:ln w="0"/>
              <a:solidFill>
                <a:schemeClr val="tx1"/>
              </a:solidFill>
              <a:latin typeface="游ゴシック" panose="020B0400000000000000" pitchFamily="50" charset="-128"/>
              <a:ea typeface="游ゴシック" panose="020B0400000000000000" pitchFamily="50" charset="-128"/>
            </a:endParaRPr>
          </a:p>
        </p:txBody>
      </p:sp>
      <p:sp>
        <p:nvSpPr>
          <p:cNvPr id="13" name="正方形/長方形 12">
            <a:extLst>
              <a:ext uri="{FF2B5EF4-FFF2-40B4-BE49-F238E27FC236}">
                <a16:creationId xmlns:a16="http://schemas.microsoft.com/office/drawing/2014/main" id="{5939FB05-CA0A-4D03-B544-5203235E5DAE}"/>
              </a:ext>
            </a:extLst>
          </p:cNvPr>
          <p:cNvSpPr/>
          <p:nvPr/>
        </p:nvSpPr>
        <p:spPr>
          <a:xfrm>
            <a:off x="6725860" y="961487"/>
            <a:ext cx="184730" cy="276999"/>
          </a:xfrm>
          <a:prstGeom prst="rect">
            <a:avLst/>
          </a:prstGeom>
          <a:noFill/>
          <a:ln>
            <a:noFill/>
          </a:ln>
        </p:spPr>
        <p:style>
          <a:lnRef idx="3">
            <a:schemeClr val="lt1"/>
          </a:lnRef>
          <a:fillRef idx="1">
            <a:schemeClr val="dk1"/>
          </a:fillRef>
          <a:effectRef idx="1">
            <a:schemeClr val="dk1"/>
          </a:effectRef>
          <a:fontRef idx="minor">
            <a:schemeClr val="lt1"/>
          </a:fontRef>
        </p:style>
        <p:txBody>
          <a:bodyPr wrap="none">
            <a:spAutoFit/>
          </a:bodyPr>
          <a:lstStyle/>
          <a:p>
            <a:pPr algn="ctr"/>
            <a:endParaRPr lang="en-US" sz="1200" b="1" spc="75" dirty="0">
              <a:ln w="0"/>
              <a:solidFill>
                <a:schemeClr val="tx1"/>
              </a:solidFill>
              <a:latin typeface="游ゴシック" panose="020B0400000000000000" pitchFamily="50" charset="-128"/>
              <a:ea typeface="游ゴシック" panose="020B0400000000000000" pitchFamily="50" charset="-128"/>
            </a:endParaRPr>
          </a:p>
        </p:txBody>
      </p:sp>
      <p:grpSp>
        <p:nvGrpSpPr>
          <p:cNvPr id="3" name="グループ化 2">
            <a:extLst>
              <a:ext uri="{FF2B5EF4-FFF2-40B4-BE49-F238E27FC236}">
                <a16:creationId xmlns:a16="http://schemas.microsoft.com/office/drawing/2014/main" id="{36A8EEE7-212F-427A-B14B-00428C857099}"/>
              </a:ext>
            </a:extLst>
          </p:cNvPr>
          <p:cNvGrpSpPr/>
          <p:nvPr/>
        </p:nvGrpSpPr>
        <p:grpSpPr>
          <a:xfrm>
            <a:off x="5192623" y="852219"/>
            <a:ext cx="3318272" cy="1975179"/>
            <a:chOff x="5049762" y="790130"/>
            <a:chExt cx="3318272" cy="1975179"/>
          </a:xfrm>
        </p:grpSpPr>
        <p:graphicFrame>
          <p:nvGraphicFramePr>
            <p:cNvPr id="10" name="グラフ 9">
              <a:extLst>
                <a:ext uri="{FF2B5EF4-FFF2-40B4-BE49-F238E27FC236}">
                  <a16:creationId xmlns:a16="http://schemas.microsoft.com/office/drawing/2014/main" id="{46949494-2E3C-434D-BE8F-C20D0B18BD04}"/>
                </a:ext>
              </a:extLst>
            </p:cNvPr>
            <p:cNvGraphicFramePr/>
            <p:nvPr/>
          </p:nvGraphicFramePr>
          <p:xfrm>
            <a:off x="5049762" y="928630"/>
            <a:ext cx="2925838" cy="1836679"/>
          </p:xfrm>
          <a:graphic>
            <a:graphicData uri="http://schemas.openxmlformats.org/drawingml/2006/chart">
              <c:chart xmlns:c="http://schemas.openxmlformats.org/drawingml/2006/chart" xmlns:r="http://schemas.openxmlformats.org/officeDocument/2006/relationships" r:id="rId4"/>
            </a:graphicData>
          </a:graphic>
        </p:graphicFrame>
        <p:sp>
          <p:nvSpPr>
            <p:cNvPr id="14" name="テキスト ボックス 13">
              <a:extLst>
                <a:ext uri="{FF2B5EF4-FFF2-40B4-BE49-F238E27FC236}">
                  <a16:creationId xmlns:a16="http://schemas.microsoft.com/office/drawing/2014/main" id="{B4C05AE0-A41E-44C9-8FCA-F861EF1FD6C3}"/>
                </a:ext>
              </a:extLst>
            </p:cNvPr>
            <p:cNvSpPr txBox="1"/>
            <p:nvPr/>
          </p:nvSpPr>
          <p:spPr>
            <a:xfrm>
              <a:off x="5335485" y="790130"/>
              <a:ext cx="3032549"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外部からの接続許可状況</a:t>
              </a:r>
            </a:p>
          </p:txBody>
        </p:sp>
      </p:grpSp>
      <p:grpSp>
        <p:nvGrpSpPr>
          <p:cNvPr id="4" name="グループ化 3">
            <a:extLst>
              <a:ext uri="{FF2B5EF4-FFF2-40B4-BE49-F238E27FC236}">
                <a16:creationId xmlns:a16="http://schemas.microsoft.com/office/drawing/2014/main" id="{843BAD37-1299-4ABB-8E98-12ED54DA63D3}"/>
              </a:ext>
            </a:extLst>
          </p:cNvPr>
          <p:cNvGrpSpPr/>
          <p:nvPr/>
        </p:nvGrpSpPr>
        <p:grpSpPr>
          <a:xfrm>
            <a:off x="5173624" y="2827398"/>
            <a:ext cx="3748751" cy="2205771"/>
            <a:chOff x="4943051" y="2882194"/>
            <a:chExt cx="3748751" cy="2205771"/>
          </a:xfrm>
        </p:grpSpPr>
        <p:graphicFrame>
          <p:nvGraphicFramePr>
            <p:cNvPr id="15" name="グラフ 14">
              <a:extLst>
                <a:ext uri="{FF2B5EF4-FFF2-40B4-BE49-F238E27FC236}">
                  <a16:creationId xmlns:a16="http://schemas.microsoft.com/office/drawing/2014/main" id="{D42236A9-932E-4282-B883-37CD7ECBAFF0}"/>
                </a:ext>
              </a:extLst>
            </p:cNvPr>
            <p:cNvGraphicFramePr/>
            <p:nvPr/>
          </p:nvGraphicFramePr>
          <p:xfrm>
            <a:off x="4943051" y="3194420"/>
            <a:ext cx="3032549" cy="1893545"/>
          </p:xfrm>
          <a:graphic>
            <a:graphicData uri="http://schemas.openxmlformats.org/drawingml/2006/chart">
              <c:chart xmlns:c="http://schemas.openxmlformats.org/drawingml/2006/chart" xmlns:r="http://schemas.openxmlformats.org/officeDocument/2006/relationships" r:id="rId5"/>
            </a:graphicData>
          </a:graphic>
        </p:graphicFrame>
        <p:sp>
          <p:nvSpPr>
            <p:cNvPr id="16" name="テキスト ボックス 15">
              <a:extLst>
                <a:ext uri="{FF2B5EF4-FFF2-40B4-BE49-F238E27FC236}">
                  <a16:creationId xmlns:a16="http://schemas.microsoft.com/office/drawing/2014/main" id="{D4F7A715-FAD0-4963-9A57-EE27EB6C3A31}"/>
                </a:ext>
              </a:extLst>
            </p:cNvPr>
            <p:cNvSpPr txBox="1"/>
            <p:nvPr/>
          </p:nvSpPr>
          <p:spPr>
            <a:xfrm>
              <a:off x="5156520" y="2882194"/>
              <a:ext cx="3535282"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クラウドサービスの利用状況</a:t>
              </a:r>
            </a:p>
          </p:txBody>
        </p:sp>
      </p:grpSp>
      <p:sp>
        <p:nvSpPr>
          <p:cNvPr id="2" name="正方形/長方形 1">
            <a:extLst>
              <a:ext uri="{FF2B5EF4-FFF2-40B4-BE49-F238E27FC236}">
                <a16:creationId xmlns:a16="http://schemas.microsoft.com/office/drawing/2014/main" id="{3718C98C-F2F7-4732-F9F7-401C07A9BF18}"/>
              </a:ext>
            </a:extLst>
          </p:cNvPr>
          <p:cNvSpPr/>
          <p:nvPr/>
        </p:nvSpPr>
        <p:spPr>
          <a:xfrm>
            <a:off x="284416" y="4558901"/>
            <a:ext cx="4372970" cy="338554"/>
          </a:xfrm>
          <a:prstGeom prst="rect">
            <a:avLst/>
          </a:prstGeom>
        </p:spPr>
        <p:txBody>
          <a:bodyPr wrap="square">
            <a:spAutoFit/>
          </a:bodyPr>
          <a:lstStyle/>
          <a:p>
            <a:r>
              <a:rPr lang="ja-JP" altLang="en-US" sz="800" dirty="0">
                <a:latin typeface="+mj-ea"/>
                <a:ea typeface="+mj-ea"/>
              </a:rPr>
              <a:t>警察庁生活安全局情報技術犯罪対策課 不正アクセス行為対策等の実態調査 </a:t>
            </a:r>
            <a:r>
              <a:rPr lang="en-US" altLang="ja-JP" sz="800" dirty="0">
                <a:latin typeface="+mj-ea"/>
                <a:ea typeface="+mj-ea"/>
              </a:rPr>
              <a:t>(</a:t>
            </a:r>
            <a:r>
              <a:rPr lang="ja-JP" altLang="en-US" sz="800" dirty="0">
                <a:latin typeface="+mj-ea"/>
                <a:ea typeface="+mj-ea"/>
              </a:rPr>
              <a:t>令和</a:t>
            </a:r>
            <a:r>
              <a:rPr lang="en-US" altLang="ja-JP" sz="800" dirty="0">
                <a:latin typeface="+mj-ea"/>
                <a:ea typeface="+mj-ea"/>
              </a:rPr>
              <a:t>4</a:t>
            </a:r>
            <a:r>
              <a:rPr lang="ja-JP" altLang="en-US" sz="800" dirty="0">
                <a:latin typeface="+mj-ea"/>
                <a:ea typeface="+mj-ea"/>
              </a:rPr>
              <a:t>年度</a:t>
            </a:r>
            <a:r>
              <a:rPr lang="en-US" altLang="ja-JP" sz="800" dirty="0">
                <a:latin typeface="+mj-ea"/>
                <a:ea typeface="+mj-ea"/>
              </a:rPr>
              <a:t>)</a:t>
            </a:r>
          </a:p>
          <a:p>
            <a:r>
              <a:rPr lang="en-US" sz="800" dirty="0">
                <a:latin typeface="+mj-ea"/>
                <a:ea typeface="+mj-ea"/>
              </a:rPr>
              <a:t>https://www.npa.go.jp/cyber/research/r2/R2countermeasures.pdf</a:t>
            </a:r>
          </a:p>
        </p:txBody>
      </p:sp>
    </p:spTree>
    <p:extLst>
      <p:ext uri="{BB962C8B-B14F-4D97-AF65-F5344CB8AC3E}">
        <p14:creationId xmlns:p14="http://schemas.microsoft.com/office/powerpoint/2010/main" val="308501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AFC32A74-F5CD-4683-8B58-D2F803473363}"/>
              </a:ext>
            </a:extLst>
          </p:cNvPr>
          <p:cNvSpPr>
            <a:spLocks noGrp="1"/>
          </p:cNvSpPr>
          <p:nvPr>
            <p:ph type="title"/>
          </p:nvPr>
        </p:nvSpPr>
        <p:spPr/>
        <p:txBody>
          <a:bodyPr/>
          <a:lstStyle/>
          <a:p>
            <a:r>
              <a:rPr lang="ja-JP" altLang="en-US"/>
              <a:t>リテラシーとコストの課題</a:t>
            </a:r>
            <a:endParaRPr lang="en-US" dirty="0"/>
          </a:p>
        </p:txBody>
      </p:sp>
      <p:graphicFrame>
        <p:nvGraphicFramePr>
          <p:cNvPr id="12" name="グラフ 11">
            <a:extLst>
              <a:ext uri="{FF2B5EF4-FFF2-40B4-BE49-F238E27FC236}">
                <a16:creationId xmlns:a16="http://schemas.microsoft.com/office/drawing/2014/main" id="{8FC91364-6BED-42D4-BC84-E2F5E45BD2AC}"/>
              </a:ext>
            </a:extLst>
          </p:cNvPr>
          <p:cNvGraphicFramePr/>
          <p:nvPr/>
        </p:nvGraphicFramePr>
        <p:xfrm>
          <a:off x="311700" y="1063205"/>
          <a:ext cx="4119372" cy="3643387"/>
        </p:xfrm>
        <a:graphic>
          <a:graphicData uri="http://schemas.openxmlformats.org/drawingml/2006/chart">
            <c:chart xmlns:c="http://schemas.openxmlformats.org/drawingml/2006/chart" xmlns:r="http://schemas.openxmlformats.org/officeDocument/2006/relationships" r:id="rId2"/>
          </a:graphicData>
        </a:graphic>
      </p:graphicFrame>
      <p:sp>
        <p:nvSpPr>
          <p:cNvPr id="14" name="テキスト ボックス 13">
            <a:extLst>
              <a:ext uri="{FF2B5EF4-FFF2-40B4-BE49-F238E27FC236}">
                <a16:creationId xmlns:a16="http://schemas.microsoft.com/office/drawing/2014/main" id="{87A2EBD5-8899-456A-9713-AE0CF1C92E40}"/>
              </a:ext>
            </a:extLst>
          </p:cNvPr>
          <p:cNvSpPr txBox="1"/>
          <p:nvPr/>
        </p:nvSpPr>
        <p:spPr>
          <a:xfrm>
            <a:off x="-730" y="908265"/>
            <a:ext cx="4572000"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セキュリティ教育が実施できない</a:t>
            </a:r>
          </a:p>
        </p:txBody>
      </p:sp>
      <p:sp>
        <p:nvSpPr>
          <p:cNvPr id="15" name="正方形/長方形 14">
            <a:extLst>
              <a:ext uri="{FF2B5EF4-FFF2-40B4-BE49-F238E27FC236}">
                <a16:creationId xmlns:a16="http://schemas.microsoft.com/office/drawing/2014/main" id="{46D669CC-65E0-489F-8A4B-44EE50AE4A08}"/>
              </a:ext>
            </a:extLst>
          </p:cNvPr>
          <p:cNvSpPr/>
          <p:nvPr/>
        </p:nvSpPr>
        <p:spPr>
          <a:xfrm>
            <a:off x="284416" y="4558901"/>
            <a:ext cx="4372970" cy="338554"/>
          </a:xfrm>
          <a:prstGeom prst="rect">
            <a:avLst/>
          </a:prstGeom>
        </p:spPr>
        <p:txBody>
          <a:bodyPr wrap="square">
            <a:spAutoFit/>
          </a:bodyPr>
          <a:lstStyle/>
          <a:p>
            <a:r>
              <a:rPr lang="ja-JP" altLang="en-US" sz="800" dirty="0">
                <a:latin typeface="+mj-ea"/>
                <a:ea typeface="+mj-ea"/>
              </a:rPr>
              <a:t>警察庁生活安全局情報技術犯罪対策課 不正アクセス行為対策等の実態調査 </a:t>
            </a:r>
            <a:r>
              <a:rPr lang="en-US" altLang="ja-JP" sz="800" dirty="0">
                <a:latin typeface="+mj-ea"/>
                <a:ea typeface="+mj-ea"/>
              </a:rPr>
              <a:t>(</a:t>
            </a:r>
            <a:r>
              <a:rPr lang="ja-JP" altLang="en-US" sz="800" dirty="0">
                <a:latin typeface="+mj-ea"/>
                <a:ea typeface="+mj-ea"/>
              </a:rPr>
              <a:t>令和</a:t>
            </a:r>
            <a:r>
              <a:rPr lang="en-US" altLang="ja-JP" sz="800" dirty="0">
                <a:latin typeface="+mj-ea"/>
                <a:ea typeface="+mj-ea"/>
              </a:rPr>
              <a:t>4</a:t>
            </a:r>
            <a:r>
              <a:rPr lang="ja-JP" altLang="en-US" sz="800" dirty="0">
                <a:latin typeface="+mj-ea"/>
                <a:ea typeface="+mj-ea"/>
              </a:rPr>
              <a:t>年度</a:t>
            </a:r>
            <a:r>
              <a:rPr lang="en-US" altLang="ja-JP" sz="800" dirty="0">
                <a:latin typeface="+mj-ea"/>
                <a:ea typeface="+mj-ea"/>
              </a:rPr>
              <a:t>)</a:t>
            </a:r>
          </a:p>
          <a:p>
            <a:r>
              <a:rPr lang="en-US" sz="800" dirty="0">
                <a:latin typeface="+mj-ea"/>
                <a:ea typeface="+mj-ea"/>
              </a:rPr>
              <a:t>https://www.npa.go.jp/cyber/research/r2/R2countermeasures.pdf</a:t>
            </a:r>
          </a:p>
        </p:txBody>
      </p:sp>
      <p:graphicFrame>
        <p:nvGraphicFramePr>
          <p:cNvPr id="2" name="グラフ 1">
            <a:extLst>
              <a:ext uri="{FF2B5EF4-FFF2-40B4-BE49-F238E27FC236}">
                <a16:creationId xmlns:a16="http://schemas.microsoft.com/office/drawing/2014/main" id="{A22FE1B6-E2B5-FEAA-46DC-D071B257193A}"/>
              </a:ext>
            </a:extLst>
          </p:cNvPr>
          <p:cNvGraphicFramePr/>
          <p:nvPr/>
        </p:nvGraphicFramePr>
        <p:xfrm>
          <a:off x="4712930" y="1111429"/>
          <a:ext cx="3925020" cy="3621801"/>
        </p:xfrm>
        <a:graphic>
          <a:graphicData uri="http://schemas.openxmlformats.org/drawingml/2006/chart">
            <c:chart xmlns:c="http://schemas.openxmlformats.org/drawingml/2006/chart" xmlns:r="http://schemas.openxmlformats.org/officeDocument/2006/relationships" r:id="rId3"/>
          </a:graphicData>
        </a:graphic>
      </p:graphicFrame>
      <p:sp>
        <p:nvSpPr>
          <p:cNvPr id="3" name="テキスト ボックス 2">
            <a:extLst>
              <a:ext uri="{FF2B5EF4-FFF2-40B4-BE49-F238E27FC236}">
                <a16:creationId xmlns:a16="http://schemas.microsoft.com/office/drawing/2014/main" id="{7027D4D5-6332-E929-D5E5-462BA15678FA}"/>
              </a:ext>
            </a:extLst>
          </p:cNvPr>
          <p:cNvSpPr txBox="1"/>
          <p:nvPr/>
        </p:nvSpPr>
        <p:spPr>
          <a:xfrm>
            <a:off x="4996251" y="865525"/>
            <a:ext cx="3552726"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セキュリティサービスを利用していない理由</a:t>
            </a:r>
          </a:p>
        </p:txBody>
      </p:sp>
    </p:spTree>
    <p:extLst>
      <p:ext uri="{BB962C8B-B14F-4D97-AF65-F5344CB8AC3E}">
        <p14:creationId xmlns:p14="http://schemas.microsoft.com/office/powerpoint/2010/main" val="2257731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A0DF560-09F3-487B-9EB5-4B04936012FC}"/>
              </a:ext>
            </a:extLst>
          </p:cNvPr>
          <p:cNvSpPr>
            <a:spLocks noGrp="1"/>
          </p:cNvSpPr>
          <p:nvPr>
            <p:ph type="title"/>
          </p:nvPr>
        </p:nvSpPr>
        <p:spPr>
          <a:xfrm>
            <a:off x="311700" y="110331"/>
            <a:ext cx="8832300" cy="661432"/>
          </a:xfrm>
        </p:spPr>
        <p:txBody>
          <a:bodyPr>
            <a:noAutofit/>
          </a:bodyPr>
          <a:lstStyle/>
          <a:p>
            <a:r>
              <a:rPr kumimoji="1" lang="ja-JP" altLang="en-US" dirty="0"/>
              <a:t>中小企業向けシステムの認証ソリューション</a:t>
            </a:r>
          </a:p>
        </p:txBody>
      </p:sp>
      <p:pic>
        <p:nvPicPr>
          <p:cNvPr id="2" name="Picture 2" descr="クラッキングイラスト／無料イラスト/フリー素材なら「イラストAC」">
            <a:extLst>
              <a:ext uri="{FF2B5EF4-FFF2-40B4-BE49-F238E27FC236}">
                <a16:creationId xmlns:a16="http://schemas.microsoft.com/office/drawing/2014/main" id="{DCDFC7F1-B69A-661B-1826-EECA7AD6AC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7075" y="2484557"/>
            <a:ext cx="646879" cy="403573"/>
          </a:xfrm>
          <a:prstGeom prst="rect">
            <a:avLst/>
          </a:prstGeom>
          <a:noFill/>
          <a:extLst>
            <a:ext uri="{909E8E84-426E-40DD-AFC4-6F175D3DCCD1}">
              <a14:hiddenFill xmlns:a14="http://schemas.microsoft.com/office/drawing/2010/main">
                <a:solidFill>
                  <a:srgbClr val="FFFFFF"/>
                </a:solidFill>
              </a14:hiddenFill>
            </a:ext>
          </a:extLst>
        </p:spPr>
      </p:pic>
      <p:cxnSp>
        <p:nvCxnSpPr>
          <p:cNvPr id="4" name="直線コネクタ 3">
            <a:extLst>
              <a:ext uri="{FF2B5EF4-FFF2-40B4-BE49-F238E27FC236}">
                <a16:creationId xmlns:a16="http://schemas.microsoft.com/office/drawing/2014/main" id="{71398619-A382-2F75-5437-88274166B922}"/>
              </a:ext>
            </a:extLst>
          </p:cNvPr>
          <p:cNvCxnSpPr>
            <a:cxnSpLocks/>
          </p:cNvCxnSpPr>
          <p:nvPr/>
        </p:nvCxnSpPr>
        <p:spPr>
          <a:xfrm flipV="1">
            <a:off x="3076098" y="2455043"/>
            <a:ext cx="498050" cy="225825"/>
          </a:xfrm>
          <a:prstGeom prst="line">
            <a:avLst/>
          </a:prstGeom>
          <a:noFill/>
          <a:ln w="25400" cap="flat" cmpd="sng" algn="ctr">
            <a:solidFill>
              <a:sysClr val="window" lastClr="FFFFFF">
                <a:lumMod val="50000"/>
              </a:sysClr>
            </a:solidFill>
            <a:prstDash val="dash"/>
            <a:miter lim="800000"/>
          </a:ln>
          <a:effectLst/>
        </p:spPr>
      </p:cxnSp>
      <p:pic>
        <p:nvPicPr>
          <p:cNvPr id="5" name="Picture 6" descr="ワイヤレスシールドvpn無線lanアイコンサインフラットデザインベクトルイラスト黄色の背景に隔離されたセキュリティシールドのwifiインターネット信号シンボル  - VPNのベクターアート素材や画像を多数ご用意 - iStock">
            <a:extLst>
              <a:ext uri="{FF2B5EF4-FFF2-40B4-BE49-F238E27FC236}">
                <a16:creationId xmlns:a16="http://schemas.microsoft.com/office/drawing/2014/main" id="{07BC1DBD-9D44-B4BF-017C-0582B1EDE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5366" y="2833903"/>
            <a:ext cx="623675" cy="52857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Wi-Fiマークの種類と意味を解説｜トラブル時の対処法も | NURO 光">
            <a:extLst>
              <a:ext uri="{FF2B5EF4-FFF2-40B4-BE49-F238E27FC236}">
                <a16:creationId xmlns:a16="http://schemas.microsoft.com/office/drawing/2014/main" id="{E0AB6E9D-F29F-6072-88A4-D1F0FD5676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140" y="3464207"/>
            <a:ext cx="925469" cy="55971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図形, 正方形&#10;&#10;自動的に生成された説明">
            <a:extLst>
              <a:ext uri="{FF2B5EF4-FFF2-40B4-BE49-F238E27FC236}">
                <a16:creationId xmlns:a16="http://schemas.microsoft.com/office/drawing/2014/main" id="{3FF5A5FF-EACB-F54F-05C6-984B96B460F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739" b="96895" l="9636" r="89936">
                        <a14:foregroundMark x1="44754" y1="4739" x2="44754" y2="4739"/>
                        <a14:foregroundMark x1="44754" y1="4739" x2="44754" y2="4739"/>
                        <a14:foregroundMark x1="31946" y1="95250" x2="37259" y2="96895"/>
                        <a14:foregroundMark x1="22484" y1="92320" x2="23254" y2="92558"/>
                        <a14:foregroundMark x1="31692" y1="87255" x2="32120" y2="65523"/>
                        <a14:foregroundMark x1="46039" y1="75327" x2="46039" y2="75327"/>
                        <a14:foregroundMark x1="46039" y1="75327" x2="46039" y2="75327"/>
                        <a14:foregroundMark x1="46039" y1="75327" x2="46039" y2="75327"/>
                        <a14:foregroundMark x1="46039" y1="75327" x2="46039" y2="75327"/>
                        <a14:foregroundMark x1="46039" y1="75327" x2="46039" y2="75327"/>
                        <a14:foregroundMark x1="46039" y1="75327" x2="46039" y2="75327"/>
                        <a14:foregroundMark x1="56103" y1="91830" x2="51392" y2="59314"/>
                        <a14:foregroundMark x1="51820" y1="41667" x2="49893" y2="29412"/>
                        <a14:foregroundMark x1="49893" y1="29412" x2="58244" y2="44771"/>
                        <a14:foregroundMark x1="58244" y1="44771" x2="49465" y2="35948"/>
                        <a14:foregroundMark x1="49465" y1="35948" x2="53961" y2="49183"/>
                        <a14:foregroundMark x1="53961" y1="49183" x2="50321" y2="37745"/>
                        <a14:foregroundMark x1="50321" y1="37745" x2="41542" y2="27778"/>
                        <a14:foregroundMark x1="41542" y1="27778" x2="40471" y2="36928"/>
                        <a14:foregroundMark x1="40471" y1="36928" x2="33191" y2="27778"/>
                        <a14:foregroundMark x1="33191" y1="27778" x2="32976" y2="38562"/>
                        <a14:foregroundMark x1="32976" y1="38562" x2="29122" y2="27288"/>
                        <a14:foregroundMark x1="29122" y1="27288" x2="29122" y2="27288"/>
                        <a14:foregroundMark x1="31906" y1="41503" x2="39400" y2="73529"/>
                        <a14:foregroundMark x1="37901" y1="20261" x2="59529" y2="34641"/>
                        <a14:foregroundMark x1="59529" y1="34641" x2="71734" y2="75490"/>
                        <a14:foregroundMark x1="71734" y1="75490" x2="61884" y2="86111"/>
                        <a14:foregroundMark x1="61884" y1="86111" x2="59529" y2="86275"/>
                        <a14:foregroundMark x1="32334" y1="13072" x2="47537" y2="14052"/>
                        <a14:foregroundMark x1="47537" y1="14052" x2="59743" y2="21732"/>
                        <a14:foregroundMark x1="59743" y1="21732" x2="63812" y2="41667"/>
                        <a14:foregroundMark x1="28266" y1="82353" x2="41970" y2="89869"/>
                        <a14:foregroundMark x1="41970" y1="89869" x2="47323" y2="89216"/>
                        <a14:foregroundMark x1="40471" y1="84314" x2="35332" y2="73366"/>
                        <a14:foregroundMark x1="38116" y1="71895" x2="39615" y2="78268"/>
                        <a14:foregroundMark x1="34261" y1="76797" x2="38116" y2="81209"/>
                        <a14:foregroundMark x1="38116" y1="81209" x2="38116" y2="81209"/>
                        <a14:foregroundMark x1="38116" y1="81209" x2="38116" y2="82190"/>
                        <a14:foregroundMark x1="25696" y1="88562" x2="33833" y2="93464"/>
                        <a14:foregroundMark x1="31478" y1="94771" x2="33405" y2="94771"/>
                      </a14:backgroundRemoval>
                    </a14:imgEffect>
                  </a14:imgLayer>
                </a14:imgProps>
              </a:ext>
              <a:ext uri="{28A0092B-C50C-407E-A947-70E740481C1C}">
                <a14:useLocalDpi xmlns:a14="http://schemas.microsoft.com/office/drawing/2010/main" val="0"/>
              </a:ext>
            </a:extLst>
          </a:blip>
          <a:srcRect/>
          <a:stretch>
            <a:fillRect/>
          </a:stretch>
        </p:blipFill>
        <p:spPr bwMode="auto">
          <a:xfrm>
            <a:off x="6903945" y="3815405"/>
            <a:ext cx="332403" cy="347320"/>
          </a:xfrm>
          <a:prstGeom prst="rect">
            <a:avLst/>
          </a:prstGeom>
          <a:noFill/>
        </p:spPr>
      </p:pic>
      <p:pic>
        <p:nvPicPr>
          <p:cNvPr id="27" name="Picture 2" descr="ノートパソコンの画面&#10;&#10;自動的に生成された説明">
            <a:extLst>
              <a:ext uri="{FF2B5EF4-FFF2-40B4-BE49-F238E27FC236}">
                <a16:creationId xmlns:a16="http://schemas.microsoft.com/office/drawing/2014/main" id="{A7D51405-F312-E4CC-B2CA-52E1789D805A}"/>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191229" y="3800037"/>
            <a:ext cx="653568" cy="373135"/>
          </a:xfrm>
          <a:prstGeom prst="rect">
            <a:avLst/>
          </a:prstGeom>
          <a:noFill/>
        </p:spPr>
      </p:pic>
      <p:pic>
        <p:nvPicPr>
          <p:cNvPr id="45" name="Picture 2" descr="クラッキングイラスト／無料イラスト/フリー素材なら「イラストAC」">
            <a:extLst>
              <a:ext uri="{FF2B5EF4-FFF2-40B4-BE49-F238E27FC236}">
                <a16:creationId xmlns:a16="http://schemas.microsoft.com/office/drawing/2014/main" id="{C9B55C56-A166-AD30-EC06-5FA4CCB15B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434" y="4000601"/>
            <a:ext cx="646879" cy="403573"/>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コネクタ: カギ線 47">
            <a:extLst>
              <a:ext uri="{FF2B5EF4-FFF2-40B4-BE49-F238E27FC236}">
                <a16:creationId xmlns:a16="http://schemas.microsoft.com/office/drawing/2014/main" id="{83DDCCCB-45B5-34DB-CE03-2444180D8207}"/>
              </a:ext>
            </a:extLst>
          </p:cNvPr>
          <p:cNvCxnSpPr>
            <a:cxnSpLocks/>
            <a:endCxn id="15376" idx="1"/>
          </p:cNvCxnSpPr>
          <p:nvPr/>
        </p:nvCxnSpPr>
        <p:spPr>
          <a:xfrm flipV="1">
            <a:off x="3088136" y="3734657"/>
            <a:ext cx="1487265" cy="111312"/>
          </a:xfrm>
          <a:prstGeom prst="bentConnector3">
            <a:avLst>
              <a:gd name="adj1" fmla="val -634"/>
            </a:avLst>
          </a:prstGeom>
          <a:noFill/>
          <a:ln w="25400" cap="flat" cmpd="sng" algn="ctr">
            <a:solidFill>
              <a:sysClr val="window" lastClr="FFFFFF">
                <a:lumMod val="50000"/>
              </a:sysClr>
            </a:solidFill>
            <a:prstDash val="dash"/>
            <a:miter lim="800000"/>
          </a:ln>
          <a:effectLst/>
        </p:spPr>
      </p:cxnSp>
      <p:sp>
        <p:nvSpPr>
          <p:cNvPr id="49" name="四角形: 角を丸くする 48">
            <a:extLst>
              <a:ext uri="{FF2B5EF4-FFF2-40B4-BE49-F238E27FC236}">
                <a16:creationId xmlns:a16="http://schemas.microsoft.com/office/drawing/2014/main" id="{291C17C8-9819-9BA7-37CB-1867461F533A}"/>
              </a:ext>
            </a:extLst>
          </p:cNvPr>
          <p:cNvSpPr/>
          <p:nvPr/>
        </p:nvSpPr>
        <p:spPr>
          <a:xfrm>
            <a:off x="1551697" y="3916066"/>
            <a:ext cx="1944731" cy="716775"/>
          </a:xfrm>
          <a:prstGeom prst="roundRect">
            <a:avLst>
              <a:gd name="adj" fmla="val 19448"/>
            </a:avLst>
          </a:prstGeom>
          <a:noFill/>
          <a:ln w="34925" cap="flat" cmpd="sng" algn="ctr">
            <a:solidFill>
              <a:sysClr val="windowText" lastClr="000000">
                <a:lumMod val="75000"/>
                <a:lumOff val="25000"/>
              </a:sysClr>
            </a:solidFill>
            <a:prstDash val="solid"/>
            <a:miter lim="800000"/>
          </a:ln>
          <a:effectLst/>
        </p:spPr>
        <p:txBody>
          <a:bodyPr rtlCol="0" anchor="ctr"/>
          <a:lstStyle/>
          <a:p>
            <a:pPr algn="ctr" defTabSz="914400">
              <a:defRPr/>
            </a:pPr>
            <a:endParaRPr kumimoji="0" lang="ja-JP" altLang="en-US" sz="1100" kern="0" dirty="0">
              <a:solidFill>
                <a:srgbClr val="FFFFFF"/>
              </a:solidFill>
              <a:latin typeface="游ゴシック" panose="020F0502020204030204"/>
              <a:ea typeface="游ゴシック" panose="020B0400000000000000" pitchFamily="50" charset="-128"/>
            </a:endParaRPr>
          </a:p>
        </p:txBody>
      </p:sp>
      <p:sp>
        <p:nvSpPr>
          <p:cNvPr id="50" name="Google Shape;1002;p40">
            <a:extLst>
              <a:ext uri="{FF2B5EF4-FFF2-40B4-BE49-F238E27FC236}">
                <a16:creationId xmlns:a16="http://schemas.microsoft.com/office/drawing/2014/main" id="{68500A9B-C33B-15C0-5848-35EFC2A23508}"/>
              </a:ext>
            </a:extLst>
          </p:cNvPr>
          <p:cNvSpPr txBox="1"/>
          <p:nvPr/>
        </p:nvSpPr>
        <p:spPr>
          <a:xfrm>
            <a:off x="2126648" y="3943144"/>
            <a:ext cx="830381" cy="230792"/>
          </a:xfrm>
          <a:prstGeom prst="rect">
            <a:avLst/>
          </a:prstGeom>
          <a:noFill/>
          <a:ln>
            <a:noFill/>
          </a:ln>
        </p:spPr>
        <p:txBody>
          <a:bodyPr spcFirstLastPara="1" wrap="square" lIns="91425" tIns="45700" rIns="91425" bIns="45700" anchor="t" anchorCtr="0">
            <a:spAutoFit/>
          </a:bodyPr>
          <a:lstStyle/>
          <a:p>
            <a:pPr algn="ctr" defTabSz="914400"/>
            <a:r>
              <a:rPr lang="ja-JP" altLang="en-US" sz="900" b="1" dirty="0">
                <a:solidFill>
                  <a:srgbClr val="FF0000"/>
                </a:solidFill>
                <a:latin typeface="游ゴシック" panose="020F0502020204030204"/>
                <a:ea typeface="游ゴシック" panose="020B0400000000000000" pitchFamily="50" charset="-128"/>
                <a:cs typeface="Arial"/>
                <a:sym typeface="Arial"/>
              </a:rPr>
              <a:t>証明書なし</a:t>
            </a:r>
            <a:endParaRPr sz="900" b="1" dirty="0">
              <a:solidFill>
                <a:srgbClr val="FF0000"/>
              </a:solidFill>
              <a:cs typeface="Arial"/>
              <a:sym typeface="Arial"/>
            </a:endParaRPr>
          </a:p>
        </p:txBody>
      </p:sp>
      <p:sp>
        <p:nvSpPr>
          <p:cNvPr id="51" name="Google Shape;1002;p40">
            <a:extLst>
              <a:ext uri="{FF2B5EF4-FFF2-40B4-BE49-F238E27FC236}">
                <a16:creationId xmlns:a16="http://schemas.microsoft.com/office/drawing/2014/main" id="{9425C69D-1FE7-4D7C-1BBD-7860CCE03B69}"/>
              </a:ext>
            </a:extLst>
          </p:cNvPr>
          <p:cNvSpPr txBox="1"/>
          <p:nvPr/>
        </p:nvSpPr>
        <p:spPr>
          <a:xfrm>
            <a:off x="1588187" y="4440550"/>
            <a:ext cx="1781363" cy="230792"/>
          </a:xfrm>
          <a:prstGeom prst="rect">
            <a:avLst/>
          </a:prstGeom>
          <a:noFill/>
          <a:ln>
            <a:noFill/>
          </a:ln>
        </p:spPr>
        <p:txBody>
          <a:bodyPr spcFirstLastPara="1" wrap="square" lIns="91425" tIns="45700" rIns="91425" bIns="45700" anchor="t" anchorCtr="0">
            <a:spAutoFit/>
          </a:bodyPr>
          <a:lstStyle/>
          <a:p>
            <a:pPr algn="ctr" defTabSz="914400"/>
            <a:r>
              <a:rPr lang="ja-JP" altLang="en-US" sz="900" b="1" dirty="0">
                <a:solidFill>
                  <a:prstClr val="black"/>
                </a:solidFill>
                <a:latin typeface="游ゴシック" panose="020F0502020204030204"/>
                <a:ea typeface="游ゴシック" panose="020B0400000000000000" pitchFamily="50" charset="-128"/>
                <a:cs typeface="Arial"/>
                <a:sym typeface="Arial"/>
              </a:rPr>
              <a:t>許可していない</a:t>
            </a:r>
            <a:r>
              <a:rPr lang="en-US" altLang="ja-JP" sz="900" b="1" dirty="0">
                <a:solidFill>
                  <a:prstClr val="black"/>
                </a:solidFill>
                <a:latin typeface="游ゴシック" panose="020F0502020204030204"/>
                <a:ea typeface="游ゴシック" panose="020B0400000000000000" pitchFamily="50" charset="-128"/>
                <a:cs typeface="Arial"/>
                <a:sym typeface="Arial"/>
              </a:rPr>
              <a:t>PC</a:t>
            </a:r>
            <a:r>
              <a:rPr lang="ja-JP" altLang="en-US" sz="900" b="1" dirty="0">
                <a:solidFill>
                  <a:prstClr val="black"/>
                </a:solidFill>
                <a:latin typeface="游ゴシック" panose="020F0502020204030204"/>
                <a:ea typeface="游ゴシック" panose="020B0400000000000000" pitchFamily="50" charset="-128"/>
                <a:cs typeface="Arial"/>
                <a:sym typeface="Arial"/>
              </a:rPr>
              <a:t>やスマホ</a:t>
            </a:r>
            <a:endParaRPr sz="900" b="1" dirty="0">
              <a:solidFill>
                <a:prstClr val="black"/>
              </a:solidFill>
              <a:cs typeface="Arial"/>
              <a:sym typeface="Arial"/>
            </a:endParaRPr>
          </a:p>
        </p:txBody>
      </p:sp>
      <p:sp>
        <p:nvSpPr>
          <p:cNvPr id="52" name="Google Shape;1002;p40">
            <a:extLst>
              <a:ext uri="{FF2B5EF4-FFF2-40B4-BE49-F238E27FC236}">
                <a16:creationId xmlns:a16="http://schemas.microsoft.com/office/drawing/2014/main" id="{691D3E76-7097-5F0A-606E-026C88EE8E87}"/>
              </a:ext>
            </a:extLst>
          </p:cNvPr>
          <p:cNvSpPr txBox="1"/>
          <p:nvPr/>
        </p:nvSpPr>
        <p:spPr>
          <a:xfrm>
            <a:off x="2617074" y="4263177"/>
            <a:ext cx="1032594" cy="230792"/>
          </a:xfrm>
          <a:prstGeom prst="rect">
            <a:avLst/>
          </a:prstGeom>
          <a:noFill/>
          <a:ln>
            <a:noFill/>
          </a:ln>
        </p:spPr>
        <p:txBody>
          <a:bodyPr spcFirstLastPara="1" wrap="square" lIns="91425" tIns="45700" rIns="91425" bIns="45700" anchor="t" anchorCtr="0">
            <a:spAutoFit/>
          </a:bodyPr>
          <a:lstStyle/>
          <a:p>
            <a:pPr algn="ctr" defTabSz="914400"/>
            <a:r>
              <a:rPr lang="ja-JP" altLang="en-US" sz="900" b="1" dirty="0">
                <a:solidFill>
                  <a:prstClr val="black"/>
                </a:solidFill>
                <a:latin typeface="游ゴシック" panose="020F0502020204030204"/>
                <a:ea typeface="游ゴシック" panose="020B0400000000000000" pitchFamily="50" charset="-128"/>
                <a:cs typeface="Arial"/>
                <a:sym typeface="Arial"/>
              </a:rPr>
              <a:t>不許可端末</a:t>
            </a:r>
            <a:endParaRPr sz="900" b="1" dirty="0">
              <a:solidFill>
                <a:prstClr val="black"/>
              </a:solidFill>
              <a:cs typeface="Arial"/>
              <a:sym typeface="Arial"/>
            </a:endParaRPr>
          </a:p>
        </p:txBody>
      </p:sp>
      <p:sp>
        <p:nvSpPr>
          <p:cNvPr id="53" name="星: 12 pt 52">
            <a:extLst>
              <a:ext uri="{FF2B5EF4-FFF2-40B4-BE49-F238E27FC236}">
                <a16:creationId xmlns:a16="http://schemas.microsoft.com/office/drawing/2014/main" id="{A25DBA7B-EA7A-4429-7A63-C88F3D85E8BE}"/>
              </a:ext>
            </a:extLst>
          </p:cNvPr>
          <p:cNvSpPr/>
          <p:nvPr/>
        </p:nvSpPr>
        <p:spPr>
          <a:xfrm>
            <a:off x="2998377" y="3986639"/>
            <a:ext cx="351814" cy="242769"/>
          </a:xfrm>
          <a:prstGeom prst="star12">
            <a:avLst/>
          </a:prstGeom>
          <a:solidFill>
            <a:srgbClr val="E7E6E6">
              <a:lumMod val="25000"/>
            </a:srgbClr>
          </a:solidFill>
          <a:ln w="6350" cap="flat" cmpd="sng" algn="ctr">
            <a:solidFill>
              <a:sysClr val="windowText" lastClr="000000">
                <a:lumMod val="75000"/>
                <a:lumOff val="25000"/>
              </a:sysClr>
            </a:solidFill>
            <a:prstDash val="solid"/>
            <a:miter lim="800000"/>
          </a:ln>
          <a:effectLst/>
        </p:spPr>
        <p:txBody>
          <a:bodyPr rtlCol="0" anchor="ctr"/>
          <a:lstStyle/>
          <a:p>
            <a:pPr algn="ctr" defTabSz="914400">
              <a:defRPr/>
            </a:pPr>
            <a:endParaRPr kumimoji="0" lang="ja-JP" altLang="en-US" sz="1100" kern="0">
              <a:solidFill>
                <a:prstClr val="white"/>
              </a:solidFill>
              <a:latin typeface="游ゴシック" panose="020F0502020204030204"/>
              <a:ea typeface="游ゴシック" panose="020B0400000000000000" pitchFamily="50" charset="-128"/>
            </a:endParaRPr>
          </a:p>
        </p:txBody>
      </p:sp>
      <p:sp>
        <p:nvSpPr>
          <p:cNvPr id="54" name="テキスト ボックス 53">
            <a:extLst>
              <a:ext uri="{FF2B5EF4-FFF2-40B4-BE49-F238E27FC236}">
                <a16:creationId xmlns:a16="http://schemas.microsoft.com/office/drawing/2014/main" id="{3164B7BE-19F0-BBA4-8765-7F94B2F3940E}"/>
              </a:ext>
            </a:extLst>
          </p:cNvPr>
          <p:cNvSpPr txBox="1"/>
          <p:nvPr/>
        </p:nvSpPr>
        <p:spPr>
          <a:xfrm>
            <a:off x="2957029" y="4012966"/>
            <a:ext cx="472594" cy="230832"/>
          </a:xfrm>
          <a:prstGeom prst="rect">
            <a:avLst/>
          </a:prstGeom>
          <a:noFill/>
        </p:spPr>
        <p:txBody>
          <a:bodyPr wrap="square">
            <a:spAutoFit/>
          </a:bodyPr>
          <a:lstStyle/>
          <a:p>
            <a:pPr algn="ctr" defTabSz="914400"/>
            <a:r>
              <a:rPr lang="ja-JP" altLang="en-US" sz="900" b="1"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cs typeface="Arial"/>
                <a:sym typeface="Arial"/>
              </a:rPr>
              <a:t>禁止</a:t>
            </a:r>
          </a:p>
        </p:txBody>
      </p:sp>
      <p:cxnSp>
        <p:nvCxnSpPr>
          <p:cNvPr id="55" name="コネクタ: カギ線 54">
            <a:extLst>
              <a:ext uri="{FF2B5EF4-FFF2-40B4-BE49-F238E27FC236}">
                <a16:creationId xmlns:a16="http://schemas.microsoft.com/office/drawing/2014/main" id="{659A6456-1675-2D58-5EBB-C8D4BABE20F0}"/>
              </a:ext>
            </a:extLst>
          </p:cNvPr>
          <p:cNvCxnSpPr>
            <a:cxnSpLocks/>
            <a:endCxn id="15391" idx="1"/>
          </p:cNvCxnSpPr>
          <p:nvPr/>
        </p:nvCxnSpPr>
        <p:spPr>
          <a:xfrm flipV="1">
            <a:off x="2767225" y="3454131"/>
            <a:ext cx="1392243" cy="462410"/>
          </a:xfrm>
          <a:prstGeom prst="bentConnector3">
            <a:avLst>
              <a:gd name="adj1" fmla="val 1606"/>
            </a:avLst>
          </a:prstGeom>
          <a:noFill/>
          <a:ln w="25400" cap="flat" cmpd="sng" algn="ctr">
            <a:solidFill>
              <a:sysClr val="window" lastClr="FFFFFF">
                <a:lumMod val="50000"/>
              </a:sysClr>
            </a:solidFill>
            <a:prstDash val="dash"/>
            <a:miter lim="800000"/>
          </a:ln>
          <a:effectLst/>
        </p:spPr>
      </p:cxnSp>
      <p:pic>
        <p:nvPicPr>
          <p:cNvPr id="56" name="Picture 12" descr="delete, fail, stop ">
            <a:extLst>
              <a:ext uri="{FF2B5EF4-FFF2-40B4-BE49-F238E27FC236}">
                <a16:creationId xmlns:a16="http://schemas.microsoft.com/office/drawing/2014/main" id="{0D268363-D953-4D3E-08BA-963B69637C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9991" y="3435383"/>
            <a:ext cx="222742" cy="185033"/>
          </a:xfrm>
          <a:prstGeom prst="rect">
            <a:avLst/>
          </a:prstGeom>
          <a:noFill/>
          <a:extLst>
            <a:ext uri="{909E8E84-426E-40DD-AFC4-6F175D3DCCD1}">
              <a14:hiddenFill xmlns:a14="http://schemas.microsoft.com/office/drawing/2010/main">
                <a:solidFill>
                  <a:srgbClr val="FFFFFF"/>
                </a:solidFill>
              </a14:hiddenFill>
            </a:ext>
          </a:extLst>
        </p:spPr>
      </p:pic>
      <p:sp>
        <p:nvSpPr>
          <p:cNvPr id="57" name="楕円 56">
            <a:extLst>
              <a:ext uri="{FF2B5EF4-FFF2-40B4-BE49-F238E27FC236}">
                <a16:creationId xmlns:a16="http://schemas.microsoft.com/office/drawing/2014/main" id="{48284115-A5CF-3D51-7CDD-429B368A8F80}"/>
              </a:ext>
            </a:extLst>
          </p:cNvPr>
          <p:cNvSpPr/>
          <p:nvPr/>
        </p:nvSpPr>
        <p:spPr>
          <a:xfrm>
            <a:off x="7702356" y="3641593"/>
            <a:ext cx="449134" cy="311841"/>
          </a:xfrm>
          <a:prstGeom prst="ellipse">
            <a:avLst/>
          </a:prstGeom>
          <a:solidFill>
            <a:srgbClr val="00B0F0"/>
          </a:solidFill>
          <a:ln w="6350" cap="flat" cmpd="sng" algn="ctr">
            <a:noFill/>
            <a:prstDash val="solid"/>
            <a:miter lim="800000"/>
          </a:ln>
          <a:effectLst/>
        </p:spPr>
        <p:txBody>
          <a:bodyPr rtlCol="0" anchor="ctr"/>
          <a:lstStyle/>
          <a:p>
            <a:pPr algn="ctr" defTabSz="914400">
              <a:defRPr/>
            </a:pPr>
            <a:endParaRPr kumimoji="0" lang="en-US" altLang="ja-JP" sz="300" b="1" kern="0"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endParaRPr>
          </a:p>
        </p:txBody>
      </p:sp>
      <p:cxnSp>
        <p:nvCxnSpPr>
          <p:cNvPr id="58" name="直線コネクタ 57">
            <a:extLst>
              <a:ext uri="{FF2B5EF4-FFF2-40B4-BE49-F238E27FC236}">
                <a16:creationId xmlns:a16="http://schemas.microsoft.com/office/drawing/2014/main" id="{5A530315-C99B-CD62-12A8-258D4B601C5A}"/>
              </a:ext>
            </a:extLst>
          </p:cNvPr>
          <p:cNvCxnSpPr>
            <a:cxnSpLocks/>
          </p:cNvCxnSpPr>
          <p:nvPr/>
        </p:nvCxnSpPr>
        <p:spPr>
          <a:xfrm flipV="1">
            <a:off x="4658936" y="2854979"/>
            <a:ext cx="0" cy="1554360"/>
          </a:xfrm>
          <a:prstGeom prst="line">
            <a:avLst/>
          </a:prstGeom>
          <a:noFill/>
          <a:ln w="44450" cap="flat" cmpd="sng" algn="ctr">
            <a:solidFill>
              <a:sysClr val="window" lastClr="FFFFFF">
                <a:lumMod val="65000"/>
              </a:sysClr>
            </a:solidFill>
            <a:prstDash val="solid"/>
            <a:miter lim="800000"/>
          </a:ln>
          <a:effectLst/>
        </p:spPr>
      </p:cxnSp>
      <p:cxnSp>
        <p:nvCxnSpPr>
          <p:cNvPr id="59" name="直線コネクタ 58">
            <a:extLst>
              <a:ext uri="{FF2B5EF4-FFF2-40B4-BE49-F238E27FC236}">
                <a16:creationId xmlns:a16="http://schemas.microsoft.com/office/drawing/2014/main" id="{7BD122BF-F0BB-12FF-7D40-F0C87AF5DCE8}"/>
              </a:ext>
            </a:extLst>
          </p:cNvPr>
          <p:cNvCxnSpPr>
            <a:cxnSpLocks/>
          </p:cNvCxnSpPr>
          <p:nvPr/>
        </p:nvCxnSpPr>
        <p:spPr>
          <a:xfrm flipH="1" flipV="1">
            <a:off x="4658936" y="4392497"/>
            <a:ext cx="3804075" cy="6494"/>
          </a:xfrm>
          <a:prstGeom prst="line">
            <a:avLst/>
          </a:prstGeom>
          <a:noFill/>
          <a:ln w="44450" cap="flat" cmpd="sng" algn="ctr">
            <a:solidFill>
              <a:sysClr val="window" lastClr="FFFFFF">
                <a:lumMod val="65000"/>
              </a:sysClr>
            </a:solidFill>
            <a:prstDash val="solid"/>
            <a:miter lim="800000"/>
          </a:ln>
          <a:effectLst/>
        </p:spPr>
      </p:cxnSp>
      <p:sp>
        <p:nvSpPr>
          <p:cNvPr id="60" name="四角形: 角を丸くする 59">
            <a:extLst>
              <a:ext uri="{FF2B5EF4-FFF2-40B4-BE49-F238E27FC236}">
                <a16:creationId xmlns:a16="http://schemas.microsoft.com/office/drawing/2014/main" id="{1B000958-3846-5A95-9C23-E91299990E52}"/>
              </a:ext>
            </a:extLst>
          </p:cNvPr>
          <p:cNvSpPr/>
          <p:nvPr/>
        </p:nvSpPr>
        <p:spPr>
          <a:xfrm>
            <a:off x="6141189" y="3537521"/>
            <a:ext cx="2150152" cy="779420"/>
          </a:xfrm>
          <a:prstGeom prst="roundRect">
            <a:avLst>
              <a:gd name="adj" fmla="val 19448"/>
            </a:avLst>
          </a:prstGeom>
          <a:noFill/>
          <a:ln w="31750" cap="flat" cmpd="sng" algn="ctr">
            <a:solidFill>
              <a:sysClr val="window" lastClr="FFFFFF">
                <a:lumMod val="50000"/>
              </a:sysClr>
            </a:solidFill>
            <a:prstDash val="solid"/>
            <a:miter lim="800000"/>
          </a:ln>
          <a:effectLst/>
        </p:spPr>
        <p:txBody>
          <a:bodyPr rtlCol="0" anchor="ctr"/>
          <a:lstStyle/>
          <a:p>
            <a:pPr algn="ctr" defTabSz="914400">
              <a:defRPr/>
            </a:pPr>
            <a:endParaRPr kumimoji="0" lang="ja-JP" altLang="en-US" sz="1050" kern="0" dirty="0">
              <a:solidFill>
                <a:srgbClr val="FFFFFF"/>
              </a:solidFill>
              <a:latin typeface="游ゴシック" panose="020F0502020204030204"/>
              <a:ea typeface="游ゴシック" panose="020B0400000000000000" pitchFamily="50" charset="-128"/>
            </a:endParaRPr>
          </a:p>
        </p:txBody>
      </p:sp>
      <p:sp>
        <p:nvSpPr>
          <p:cNvPr id="61" name="Google Shape;1002;p40">
            <a:extLst>
              <a:ext uri="{FF2B5EF4-FFF2-40B4-BE49-F238E27FC236}">
                <a16:creationId xmlns:a16="http://schemas.microsoft.com/office/drawing/2014/main" id="{24641643-8FAA-E752-A10A-79797D0C44AC}"/>
              </a:ext>
            </a:extLst>
          </p:cNvPr>
          <p:cNvSpPr txBox="1"/>
          <p:nvPr/>
        </p:nvSpPr>
        <p:spPr>
          <a:xfrm>
            <a:off x="6682721" y="3582689"/>
            <a:ext cx="793276" cy="234593"/>
          </a:xfrm>
          <a:prstGeom prst="rect">
            <a:avLst/>
          </a:prstGeom>
          <a:noFill/>
          <a:ln>
            <a:noFill/>
          </a:ln>
        </p:spPr>
        <p:txBody>
          <a:bodyPr spcFirstLastPara="1" wrap="square" lIns="91425" tIns="45700" rIns="91425" bIns="45700" anchor="t" anchorCtr="0">
            <a:spAutoFit/>
          </a:bodyPr>
          <a:lstStyle/>
          <a:p>
            <a:pPr algn="ctr" defTabSz="914400"/>
            <a:r>
              <a:rPr lang="ja-JP" altLang="en-US" sz="900" b="1" dirty="0">
                <a:solidFill>
                  <a:srgbClr val="FF0000"/>
                </a:solidFill>
                <a:latin typeface="游ゴシック" panose="020F0502020204030204"/>
                <a:ea typeface="游ゴシック" panose="020B0400000000000000" pitchFamily="50" charset="-128"/>
                <a:cs typeface="Arial"/>
                <a:sym typeface="Arial"/>
              </a:rPr>
              <a:t>証明書あり</a:t>
            </a:r>
            <a:endParaRPr sz="900" b="1" dirty="0">
              <a:solidFill>
                <a:srgbClr val="FF0000"/>
              </a:solidFill>
              <a:cs typeface="Arial"/>
              <a:sym typeface="Arial"/>
            </a:endParaRPr>
          </a:p>
        </p:txBody>
      </p:sp>
      <p:sp>
        <p:nvSpPr>
          <p:cNvPr id="62" name="Google Shape;1002;p40">
            <a:extLst>
              <a:ext uri="{FF2B5EF4-FFF2-40B4-BE49-F238E27FC236}">
                <a16:creationId xmlns:a16="http://schemas.microsoft.com/office/drawing/2014/main" id="{FCDE6EAE-457B-707B-90EB-C9A2BBBEAF6D}"/>
              </a:ext>
            </a:extLst>
          </p:cNvPr>
          <p:cNvSpPr txBox="1"/>
          <p:nvPr/>
        </p:nvSpPr>
        <p:spPr>
          <a:xfrm>
            <a:off x="7026865" y="3990672"/>
            <a:ext cx="1364470" cy="369291"/>
          </a:xfrm>
          <a:prstGeom prst="rect">
            <a:avLst/>
          </a:prstGeom>
          <a:noFill/>
          <a:ln>
            <a:noFill/>
          </a:ln>
        </p:spPr>
        <p:txBody>
          <a:bodyPr spcFirstLastPara="1" wrap="square" lIns="91425" tIns="45700" rIns="91425" bIns="45700" anchor="t" anchorCtr="0">
            <a:spAutoFit/>
          </a:bodyPr>
          <a:lstStyle/>
          <a:p>
            <a:pPr algn="ctr" defTabSz="914400"/>
            <a:r>
              <a:rPr lang="ja-JP" altLang="en-US" sz="900" b="1" dirty="0">
                <a:solidFill>
                  <a:prstClr val="black"/>
                </a:solidFill>
                <a:latin typeface="游ゴシック" panose="020F0502020204030204"/>
                <a:ea typeface="游ゴシック" panose="020B0400000000000000" pitchFamily="50" charset="-128"/>
                <a:cs typeface="Arial"/>
                <a:sym typeface="Arial"/>
              </a:rPr>
              <a:t>社内</a:t>
            </a:r>
            <a:endParaRPr lang="en-US" altLang="ja-JP" sz="900" b="1" dirty="0">
              <a:solidFill>
                <a:prstClr val="black"/>
              </a:solidFill>
              <a:latin typeface="游ゴシック" panose="020F0502020204030204"/>
              <a:ea typeface="游ゴシック" panose="020B0400000000000000" pitchFamily="50" charset="-128"/>
              <a:cs typeface="Arial"/>
              <a:sym typeface="Arial"/>
            </a:endParaRPr>
          </a:p>
          <a:p>
            <a:pPr algn="ctr" defTabSz="914400"/>
            <a:r>
              <a:rPr lang="ja-JP" altLang="en-US" sz="900" b="1" dirty="0">
                <a:solidFill>
                  <a:prstClr val="black"/>
                </a:solidFill>
                <a:latin typeface="游ゴシック" panose="020F0502020204030204"/>
                <a:ea typeface="游ゴシック" panose="020B0400000000000000" pitchFamily="50" charset="-128"/>
                <a:cs typeface="Arial"/>
                <a:sym typeface="Arial"/>
              </a:rPr>
              <a:t>無線</a:t>
            </a:r>
            <a:r>
              <a:rPr lang="en-US" altLang="ja-JP" sz="900" b="1" dirty="0">
                <a:solidFill>
                  <a:prstClr val="black"/>
                </a:solidFill>
                <a:latin typeface="游ゴシック" panose="020F0502020204030204"/>
                <a:ea typeface="游ゴシック" panose="020B0400000000000000" pitchFamily="50" charset="-128"/>
                <a:cs typeface="Arial"/>
                <a:sym typeface="Arial"/>
              </a:rPr>
              <a:t>LAN</a:t>
            </a:r>
            <a:r>
              <a:rPr lang="ja-JP" altLang="en-US" sz="900" b="1" dirty="0">
                <a:solidFill>
                  <a:prstClr val="black"/>
                </a:solidFill>
                <a:latin typeface="游ゴシック" panose="020F0502020204030204"/>
                <a:ea typeface="游ゴシック" panose="020B0400000000000000" pitchFamily="50" charset="-128"/>
                <a:cs typeface="Arial"/>
                <a:sym typeface="Arial"/>
              </a:rPr>
              <a:t>ユーザー</a:t>
            </a:r>
            <a:endParaRPr sz="900" b="1" dirty="0">
              <a:solidFill>
                <a:prstClr val="black"/>
              </a:solidFill>
              <a:cs typeface="Arial"/>
              <a:sym typeface="Arial"/>
            </a:endParaRPr>
          </a:p>
        </p:txBody>
      </p:sp>
      <p:cxnSp>
        <p:nvCxnSpPr>
          <p:cNvPr id="63" name="直線コネクタ 62">
            <a:extLst>
              <a:ext uri="{FF2B5EF4-FFF2-40B4-BE49-F238E27FC236}">
                <a16:creationId xmlns:a16="http://schemas.microsoft.com/office/drawing/2014/main" id="{1B543117-18A4-F484-DB64-BC1A032B062E}"/>
              </a:ext>
            </a:extLst>
          </p:cNvPr>
          <p:cNvCxnSpPr>
            <a:cxnSpLocks/>
          </p:cNvCxnSpPr>
          <p:nvPr/>
        </p:nvCxnSpPr>
        <p:spPr>
          <a:xfrm>
            <a:off x="5937293" y="2619602"/>
            <a:ext cx="0" cy="261925"/>
          </a:xfrm>
          <a:prstGeom prst="line">
            <a:avLst/>
          </a:prstGeom>
          <a:noFill/>
          <a:ln w="44450" cap="flat" cmpd="sng" algn="ctr">
            <a:solidFill>
              <a:sysClr val="window" lastClr="FFFFFF">
                <a:lumMod val="65000"/>
              </a:sysClr>
            </a:solidFill>
            <a:prstDash val="solid"/>
            <a:miter lim="800000"/>
          </a:ln>
          <a:effectLst/>
        </p:spPr>
      </p:cxnSp>
      <p:cxnSp>
        <p:nvCxnSpPr>
          <p:cNvPr id="15360" name="直線コネクタ 15359">
            <a:extLst>
              <a:ext uri="{FF2B5EF4-FFF2-40B4-BE49-F238E27FC236}">
                <a16:creationId xmlns:a16="http://schemas.microsoft.com/office/drawing/2014/main" id="{BF21ECAD-0BC4-D3FE-7322-ACB78AC71825}"/>
              </a:ext>
            </a:extLst>
          </p:cNvPr>
          <p:cNvCxnSpPr>
            <a:cxnSpLocks/>
          </p:cNvCxnSpPr>
          <p:nvPr/>
        </p:nvCxnSpPr>
        <p:spPr>
          <a:xfrm flipH="1">
            <a:off x="7202490" y="2410413"/>
            <a:ext cx="2091" cy="231400"/>
          </a:xfrm>
          <a:prstGeom prst="line">
            <a:avLst/>
          </a:prstGeom>
          <a:noFill/>
          <a:ln w="44450" cap="flat" cmpd="sng" algn="ctr">
            <a:solidFill>
              <a:sysClr val="window" lastClr="FFFFFF">
                <a:lumMod val="65000"/>
              </a:sysClr>
            </a:solidFill>
            <a:prstDash val="solid"/>
            <a:miter lim="800000"/>
          </a:ln>
          <a:effectLst/>
        </p:spPr>
      </p:cxnSp>
      <p:cxnSp>
        <p:nvCxnSpPr>
          <p:cNvPr id="15361" name="直線コネクタ 15360">
            <a:extLst>
              <a:ext uri="{FF2B5EF4-FFF2-40B4-BE49-F238E27FC236}">
                <a16:creationId xmlns:a16="http://schemas.microsoft.com/office/drawing/2014/main" id="{9B388F87-CBB6-353D-0437-7DB37EBC5022}"/>
              </a:ext>
            </a:extLst>
          </p:cNvPr>
          <p:cNvCxnSpPr>
            <a:cxnSpLocks/>
          </p:cNvCxnSpPr>
          <p:nvPr/>
        </p:nvCxnSpPr>
        <p:spPr>
          <a:xfrm flipH="1">
            <a:off x="4656655" y="2869840"/>
            <a:ext cx="1292633" cy="0"/>
          </a:xfrm>
          <a:prstGeom prst="line">
            <a:avLst/>
          </a:prstGeom>
          <a:noFill/>
          <a:ln w="44450" cap="flat" cmpd="sng" algn="ctr">
            <a:solidFill>
              <a:sysClr val="window" lastClr="FFFFFF">
                <a:lumMod val="65000"/>
              </a:sysClr>
            </a:solidFill>
            <a:prstDash val="solid"/>
            <a:miter lim="800000"/>
          </a:ln>
          <a:effectLst/>
        </p:spPr>
      </p:cxnSp>
      <p:cxnSp>
        <p:nvCxnSpPr>
          <p:cNvPr id="15363" name="直線コネクタ 15362">
            <a:extLst>
              <a:ext uri="{FF2B5EF4-FFF2-40B4-BE49-F238E27FC236}">
                <a16:creationId xmlns:a16="http://schemas.microsoft.com/office/drawing/2014/main" id="{8A527BDD-0BB1-78A5-C132-678171037802}"/>
              </a:ext>
            </a:extLst>
          </p:cNvPr>
          <p:cNvCxnSpPr>
            <a:cxnSpLocks/>
          </p:cNvCxnSpPr>
          <p:nvPr/>
        </p:nvCxnSpPr>
        <p:spPr>
          <a:xfrm flipH="1">
            <a:off x="5923633" y="2631673"/>
            <a:ext cx="1292633" cy="0"/>
          </a:xfrm>
          <a:prstGeom prst="line">
            <a:avLst/>
          </a:prstGeom>
          <a:noFill/>
          <a:ln w="44450" cap="flat" cmpd="sng" algn="ctr">
            <a:solidFill>
              <a:sysClr val="window" lastClr="FFFFFF">
                <a:lumMod val="65000"/>
              </a:sysClr>
            </a:solidFill>
            <a:prstDash val="solid"/>
            <a:miter lim="800000"/>
          </a:ln>
          <a:effectLst/>
        </p:spPr>
      </p:cxnSp>
      <p:cxnSp>
        <p:nvCxnSpPr>
          <p:cNvPr id="15364" name="直線コネクタ 15363">
            <a:extLst>
              <a:ext uri="{FF2B5EF4-FFF2-40B4-BE49-F238E27FC236}">
                <a16:creationId xmlns:a16="http://schemas.microsoft.com/office/drawing/2014/main" id="{E0A0DA1C-9682-0DE0-953D-C8C72259F7A6}"/>
              </a:ext>
            </a:extLst>
          </p:cNvPr>
          <p:cNvCxnSpPr>
            <a:cxnSpLocks/>
          </p:cNvCxnSpPr>
          <p:nvPr/>
        </p:nvCxnSpPr>
        <p:spPr>
          <a:xfrm flipH="1">
            <a:off x="7204581" y="2426443"/>
            <a:ext cx="1251299" cy="0"/>
          </a:xfrm>
          <a:prstGeom prst="line">
            <a:avLst/>
          </a:prstGeom>
          <a:noFill/>
          <a:ln w="44450" cap="flat" cmpd="sng" algn="ctr">
            <a:solidFill>
              <a:sysClr val="window" lastClr="FFFFFF">
                <a:lumMod val="65000"/>
              </a:sysClr>
            </a:solidFill>
            <a:prstDash val="solid"/>
            <a:miter lim="800000"/>
          </a:ln>
          <a:effectLst/>
        </p:spPr>
      </p:cxnSp>
      <p:cxnSp>
        <p:nvCxnSpPr>
          <p:cNvPr id="15365" name="直線コネクタ 15364">
            <a:extLst>
              <a:ext uri="{FF2B5EF4-FFF2-40B4-BE49-F238E27FC236}">
                <a16:creationId xmlns:a16="http://schemas.microsoft.com/office/drawing/2014/main" id="{E1494AFD-3383-6704-A2E5-D9DF288BD400}"/>
              </a:ext>
            </a:extLst>
          </p:cNvPr>
          <p:cNvCxnSpPr>
            <a:cxnSpLocks/>
          </p:cNvCxnSpPr>
          <p:nvPr/>
        </p:nvCxnSpPr>
        <p:spPr>
          <a:xfrm>
            <a:off x="8444583" y="2410413"/>
            <a:ext cx="0" cy="1988578"/>
          </a:xfrm>
          <a:prstGeom prst="line">
            <a:avLst/>
          </a:prstGeom>
          <a:noFill/>
          <a:ln w="44450" cap="flat" cmpd="sng" algn="ctr">
            <a:solidFill>
              <a:sysClr val="window" lastClr="FFFFFF">
                <a:lumMod val="65000"/>
              </a:sysClr>
            </a:solidFill>
            <a:prstDash val="solid"/>
            <a:miter lim="800000"/>
          </a:ln>
          <a:effectLst/>
        </p:spPr>
      </p:cxnSp>
      <p:pic>
        <p:nvPicPr>
          <p:cNvPr id="15366" name="Picture 10" descr="Desktop, pc, server icon - Free download on Iconfinder">
            <a:extLst>
              <a:ext uri="{FF2B5EF4-FFF2-40B4-BE49-F238E27FC236}">
                <a16:creationId xmlns:a16="http://schemas.microsoft.com/office/drawing/2014/main" id="{A78D4A4C-516A-34A1-0016-1DB5961606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60741" y="2737036"/>
            <a:ext cx="563930" cy="525253"/>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10" descr="Desktop, pc, server icon - Free download on Iconfinder">
            <a:extLst>
              <a:ext uri="{FF2B5EF4-FFF2-40B4-BE49-F238E27FC236}">
                <a16:creationId xmlns:a16="http://schemas.microsoft.com/office/drawing/2014/main" id="{1EF253FB-55AE-87AF-10D0-60761F00BB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41033" y="2791854"/>
            <a:ext cx="563930" cy="525253"/>
          </a:xfrm>
          <a:prstGeom prst="rect">
            <a:avLst/>
          </a:prstGeom>
          <a:noFill/>
          <a:extLst>
            <a:ext uri="{909E8E84-426E-40DD-AFC4-6F175D3DCCD1}">
              <a14:hiddenFill xmlns:a14="http://schemas.microsoft.com/office/drawing/2010/main">
                <a:solidFill>
                  <a:srgbClr val="FFFFFF"/>
                </a:solidFill>
              </a14:hiddenFill>
            </a:ext>
          </a:extLst>
        </p:spPr>
      </p:pic>
      <p:sp>
        <p:nvSpPr>
          <p:cNvPr id="15368" name="台形 15367">
            <a:extLst>
              <a:ext uri="{FF2B5EF4-FFF2-40B4-BE49-F238E27FC236}">
                <a16:creationId xmlns:a16="http://schemas.microsoft.com/office/drawing/2014/main" id="{C6C5C319-AA28-9B0A-50C4-D4546DAFC98D}"/>
              </a:ext>
            </a:extLst>
          </p:cNvPr>
          <p:cNvSpPr/>
          <p:nvPr/>
        </p:nvSpPr>
        <p:spPr>
          <a:xfrm rot="5400000">
            <a:off x="7568214" y="3295786"/>
            <a:ext cx="2001343" cy="235133"/>
          </a:xfrm>
          <a:prstGeom prst="trapezoid">
            <a:avLst>
              <a:gd name="adj" fmla="val 76314"/>
            </a:avLst>
          </a:prstGeom>
          <a:solidFill>
            <a:sysClr val="window" lastClr="FFFFFF">
              <a:lumMod val="65000"/>
            </a:sysClr>
          </a:solidFill>
          <a:ln w="6350" cap="flat" cmpd="sng" algn="ctr">
            <a:noFill/>
            <a:prstDash val="solid"/>
            <a:miter lim="800000"/>
          </a:ln>
          <a:effectLst/>
        </p:spPr>
        <p:txBody>
          <a:bodyPr rtlCol="0" anchor="ctr"/>
          <a:lstStyle/>
          <a:p>
            <a:pPr algn="ctr" defTabSz="914400">
              <a:defRPr/>
            </a:pPr>
            <a:endParaRPr kumimoji="0" lang="ja-JP" altLang="en-US" sz="1000" kern="0" dirty="0">
              <a:solidFill>
                <a:prstClr val="white"/>
              </a:solidFill>
              <a:latin typeface="游ゴシック" panose="020F0502020204030204"/>
              <a:ea typeface="游ゴシック" panose="020B0400000000000000" pitchFamily="50" charset="-128"/>
            </a:endParaRPr>
          </a:p>
        </p:txBody>
      </p:sp>
      <p:sp>
        <p:nvSpPr>
          <p:cNvPr id="15369" name="Google Shape;1002;p40">
            <a:extLst>
              <a:ext uri="{FF2B5EF4-FFF2-40B4-BE49-F238E27FC236}">
                <a16:creationId xmlns:a16="http://schemas.microsoft.com/office/drawing/2014/main" id="{147F84D1-6C95-228B-9FC3-8CA06B4206C2}"/>
              </a:ext>
            </a:extLst>
          </p:cNvPr>
          <p:cNvSpPr txBox="1"/>
          <p:nvPr/>
        </p:nvSpPr>
        <p:spPr>
          <a:xfrm>
            <a:off x="7657107" y="3638365"/>
            <a:ext cx="523564" cy="369291"/>
          </a:xfrm>
          <a:prstGeom prst="rect">
            <a:avLst/>
          </a:prstGeom>
          <a:noFill/>
          <a:ln>
            <a:noFill/>
          </a:ln>
        </p:spPr>
        <p:txBody>
          <a:bodyPr spcFirstLastPara="1" wrap="square" lIns="91425" tIns="45700" rIns="91425" bIns="45700" anchor="t" anchorCtr="0">
            <a:spAutoFit/>
          </a:bodyPr>
          <a:lstStyle/>
          <a:p>
            <a:pPr algn="ctr" defTabSz="914400"/>
            <a:r>
              <a:rPr lang="ja-JP" altLang="en-US" sz="900" b="1"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cs typeface="Arial"/>
                <a:sym typeface="Arial"/>
              </a:rPr>
              <a:t>接続</a:t>
            </a:r>
            <a:endParaRPr lang="en-US" altLang="ja-JP" sz="900" b="1"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cs typeface="Arial"/>
              <a:sym typeface="Arial"/>
            </a:endParaRPr>
          </a:p>
          <a:p>
            <a:pPr algn="ctr" defTabSz="914400"/>
            <a:r>
              <a:rPr lang="ja-JP" altLang="en-US" sz="900" b="1"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cs typeface="Arial"/>
                <a:sym typeface="Arial"/>
              </a:rPr>
              <a:t>許可</a:t>
            </a:r>
            <a:endParaRPr sz="900" b="1" dirty="0">
              <a:solidFill>
                <a:prstClr val="white"/>
              </a:solidFill>
              <a:effectLst>
                <a:outerShdw blurRad="38100" dist="38100" dir="2700000" algn="tl">
                  <a:srgbClr val="000000">
                    <a:alpha val="43137"/>
                  </a:srgbClr>
                </a:outerShdw>
              </a:effectLst>
              <a:cs typeface="Arial"/>
              <a:sym typeface="Arial"/>
            </a:endParaRPr>
          </a:p>
        </p:txBody>
      </p:sp>
      <p:pic>
        <p:nvPicPr>
          <p:cNvPr id="15370" name="Picture 10" descr="Currency, business, certification, certificate, finance">
            <a:extLst>
              <a:ext uri="{FF2B5EF4-FFF2-40B4-BE49-F238E27FC236}">
                <a16:creationId xmlns:a16="http://schemas.microsoft.com/office/drawing/2014/main" id="{71FF7852-B889-DDF6-127B-327FA5D69C3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49339" y="3692439"/>
            <a:ext cx="294578" cy="298234"/>
          </a:xfrm>
          <a:prstGeom prst="rect">
            <a:avLst/>
          </a:prstGeom>
          <a:noFill/>
          <a:extLst>
            <a:ext uri="{909E8E84-426E-40DD-AFC4-6F175D3DCCD1}">
              <a14:hiddenFill xmlns:a14="http://schemas.microsoft.com/office/drawing/2010/main">
                <a:solidFill>
                  <a:srgbClr val="FFFFFF"/>
                </a:solidFill>
              </a14:hiddenFill>
            </a:ext>
          </a:extLst>
        </p:spPr>
      </p:pic>
      <p:pic>
        <p:nvPicPr>
          <p:cNvPr id="15371" name="Picture 10" descr="Currency, business, certification, certificate, finance">
            <a:extLst>
              <a:ext uri="{FF2B5EF4-FFF2-40B4-BE49-F238E27FC236}">
                <a16:creationId xmlns:a16="http://schemas.microsoft.com/office/drawing/2014/main" id="{00E551B3-47A4-B604-4F25-5824E43BBAF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23613" y="3722317"/>
            <a:ext cx="294578" cy="298234"/>
          </a:xfrm>
          <a:prstGeom prst="rect">
            <a:avLst/>
          </a:prstGeom>
          <a:noFill/>
          <a:extLst>
            <a:ext uri="{909E8E84-426E-40DD-AFC4-6F175D3DCCD1}">
              <a14:hiddenFill xmlns:a14="http://schemas.microsoft.com/office/drawing/2010/main">
                <a:solidFill>
                  <a:srgbClr val="FFFFFF"/>
                </a:solidFill>
              </a14:hiddenFill>
            </a:ext>
          </a:extLst>
        </p:spPr>
      </p:pic>
      <p:sp>
        <p:nvSpPr>
          <p:cNvPr id="15372" name="Google Shape;1002;p40">
            <a:extLst>
              <a:ext uri="{FF2B5EF4-FFF2-40B4-BE49-F238E27FC236}">
                <a16:creationId xmlns:a16="http://schemas.microsoft.com/office/drawing/2014/main" id="{08AABE9D-37F8-4B8D-2A2A-69F1A4DF0F9C}"/>
              </a:ext>
            </a:extLst>
          </p:cNvPr>
          <p:cNvSpPr txBox="1"/>
          <p:nvPr/>
        </p:nvSpPr>
        <p:spPr>
          <a:xfrm>
            <a:off x="7644905" y="2607498"/>
            <a:ext cx="573449" cy="249258"/>
          </a:xfrm>
          <a:prstGeom prst="rect">
            <a:avLst/>
          </a:prstGeom>
          <a:noFill/>
          <a:ln>
            <a:noFill/>
          </a:ln>
        </p:spPr>
        <p:txBody>
          <a:bodyPr spcFirstLastPara="1" wrap="square" lIns="91425" tIns="45700" rIns="91425" bIns="45700" anchor="t" anchorCtr="0">
            <a:spAutoFit/>
          </a:bodyPr>
          <a:lstStyle/>
          <a:p>
            <a:pPr algn="ctr" defTabSz="914400"/>
            <a:r>
              <a:rPr lang="ja-JP" altLang="en-US" sz="1000" b="1" dirty="0">
                <a:solidFill>
                  <a:prstClr val="black"/>
                </a:solidFill>
                <a:latin typeface="游ゴシック" panose="020F0502020204030204"/>
                <a:ea typeface="游ゴシック" panose="020B0400000000000000" pitchFamily="50" charset="-128"/>
                <a:cs typeface="Arial"/>
                <a:sym typeface="Arial"/>
              </a:rPr>
              <a:t>社内</a:t>
            </a:r>
            <a:endParaRPr sz="1000" b="1" dirty="0">
              <a:solidFill>
                <a:prstClr val="black"/>
              </a:solidFill>
              <a:cs typeface="Arial"/>
              <a:sym typeface="Arial"/>
            </a:endParaRPr>
          </a:p>
        </p:txBody>
      </p:sp>
      <p:cxnSp>
        <p:nvCxnSpPr>
          <p:cNvPr id="15373" name="コネクタ: カギ線 15372">
            <a:extLst>
              <a:ext uri="{FF2B5EF4-FFF2-40B4-BE49-F238E27FC236}">
                <a16:creationId xmlns:a16="http://schemas.microsoft.com/office/drawing/2014/main" id="{C846B27E-870C-499A-4E5D-8546AD33AE15}"/>
              </a:ext>
            </a:extLst>
          </p:cNvPr>
          <p:cNvCxnSpPr>
            <a:cxnSpLocks/>
          </p:cNvCxnSpPr>
          <p:nvPr/>
        </p:nvCxnSpPr>
        <p:spPr>
          <a:xfrm rot="10800000">
            <a:off x="5121928" y="3890312"/>
            <a:ext cx="1106102" cy="258153"/>
          </a:xfrm>
          <a:prstGeom prst="bentConnector3">
            <a:avLst>
              <a:gd name="adj1" fmla="val 100188"/>
            </a:avLst>
          </a:prstGeom>
          <a:noFill/>
          <a:ln w="28575" cap="flat" cmpd="sng" algn="ctr">
            <a:solidFill>
              <a:srgbClr val="00B050">
                <a:alpha val="70000"/>
              </a:srgbClr>
            </a:solidFill>
            <a:prstDash val="solid"/>
            <a:miter lim="800000"/>
            <a:tailEnd type="triangle" w="lg" len="lg"/>
          </a:ln>
          <a:effectLst/>
        </p:spPr>
      </p:cxnSp>
      <p:sp>
        <p:nvSpPr>
          <p:cNvPr id="15374" name="テキスト ボックス 15373">
            <a:extLst>
              <a:ext uri="{FF2B5EF4-FFF2-40B4-BE49-F238E27FC236}">
                <a16:creationId xmlns:a16="http://schemas.microsoft.com/office/drawing/2014/main" id="{D3C7DA4E-D6F1-9B3E-3AE0-DEDEEF9E0608}"/>
              </a:ext>
            </a:extLst>
          </p:cNvPr>
          <p:cNvSpPr txBox="1"/>
          <p:nvPr/>
        </p:nvSpPr>
        <p:spPr>
          <a:xfrm>
            <a:off x="4084819" y="2994391"/>
            <a:ext cx="1148673" cy="230832"/>
          </a:xfrm>
          <a:prstGeom prst="rect">
            <a:avLst/>
          </a:prstGeom>
          <a:noFill/>
        </p:spPr>
        <p:txBody>
          <a:bodyPr wrap="square">
            <a:spAutoFit/>
          </a:bodyPr>
          <a:lstStyle/>
          <a:p>
            <a:pPr algn="ctr" defTabSz="914400"/>
            <a:r>
              <a:rPr lang="ja-JP" altLang="en-US" sz="900" b="1" dirty="0">
                <a:solidFill>
                  <a:prstClr val="black"/>
                </a:solidFill>
                <a:latin typeface="游ゴシック" panose="020F0502020204030204"/>
                <a:ea typeface="游ゴシック" panose="020B0400000000000000" pitchFamily="50" charset="-128"/>
                <a:cs typeface="Arial"/>
                <a:sym typeface="Arial"/>
              </a:rPr>
              <a:t>境界線型防御</a:t>
            </a:r>
          </a:p>
        </p:txBody>
      </p:sp>
      <p:sp>
        <p:nvSpPr>
          <p:cNvPr id="15375" name="テキスト ボックス 15374">
            <a:extLst>
              <a:ext uri="{FF2B5EF4-FFF2-40B4-BE49-F238E27FC236}">
                <a16:creationId xmlns:a16="http://schemas.microsoft.com/office/drawing/2014/main" id="{799D8A77-6EC0-15C3-622A-DB8B1DA46928}"/>
              </a:ext>
            </a:extLst>
          </p:cNvPr>
          <p:cNvSpPr txBox="1"/>
          <p:nvPr/>
        </p:nvSpPr>
        <p:spPr>
          <a:xfrm>
            <a:off x="5120525" y="3878218"/>
            <a:ext cx="677039" cy="234631"/>
          </a:xfrm>
          <a:prstGeom prst="rect">
            <a:avLst/>
          </a:prstGeom>
          <a:noFill/>
        </p:spPr>
        <p:txBody>
          <a:bodyPr wrap="square">
            <a:spAutoFit/>
          </a:bodyPr>
          <a:lstStyle/>
          <a:p>
            <a:pPr algn="ctr" defTabSz="914400"/>
            <a:r>
              <a:rPr lang="ja-JP" altLang="en-US" sz="900" b="1" dirty="0">
                <a:solidFill>
                  <a:prstClr val="black"/>
                </a:solidFill>
                <a:latin typeface="游ゴシック" panose="020F0502020204030204"/>
                <a:ea typeface="游ゴシック" panose="020B0400000000000000" pitchFamily="50" charset="-128"/>
                <a:cs typeface="Arial"/>
                <a:sym typeface="Arial"/>
              </a:rPr>
              <a:t>無線</a:t>
            </a:r>
            <a:r>
              <a:rPr lang="en-US" altLang="ja-JP" sz="900" b="1" dirty="0">
                <a:solidFill>
                  <a:prstClr val="black"/>
                </a:solidFill>
                <a:latin typeface="游ゴシック" panose="020F0502020204030204"/>
                <a:ea typeface="游ゴシック" panose="020B0400000000000000" pitchFamily="50" charset="-128"/>
                <a:cs typeface="Arial"/>
                <a:sym typeface="Arial"/>
              </a:rPr>
              <a:t>LAN</a:t>
            </a:r>
            <a:endParaRPr lang="ja-JP" altLang="en-US" sz="900" b="1" dirty="0">
              <a:solidFill>
                <a:prstClr val="black"/>
              </a:solidFill>
              <a:latin typeface="游ゴシック" panose="020F0502020204030204"/>
              <a:ea typeface="游ゴシック" panose="020B0400000000000000" pitchFamily="50" charset="-128"/>
              <a:cs typeface="Arial"/>
              <a:sym typeface="Arial"/>
            </a:endParaRPr>
          </a:p>
        </p:txBody>
      </p:sp>
      <p:pic>
        <p:nvPicPr>
          <p:cNvPr id="15376" name="Picture 12" descr="delete, fail, stop ">
            <a:extLst>
              <a:ext uri="{FF2B5EF4-FFF2-40B4-BE49-F238E27FC236}">
                <a16:creationId xmlns:a16="http://schemas.microsoft.com/office/drawing/2014/main" id="{9604D5CB-9E2F-A92E-12D3-D77384E05AC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5401" y="3627521"/>
            <a:ext cx="230049" cy="214271"/>
          </a:xfrm>
          <a:prstGeom prst="rect">
            <a:avLst/>
          </a:prstGeom>
          <a:noFill/>
          <a:extLst>
            <a:ext uri="{909E8E84-426E-40DD-AFC4-6F175D3DCCD1}">
              <a14:hiddenFill xmlns:a14="http://schemas.microsoft.com/office/drawing/2010/main">
                <a:solidFill>
                  <a:srgbClr val="FFFFFF"/>
                </a:solidFill>
              </a14:hiddenFill>
            </a:ext>
          </a:extLst>
        </p:spPr>
      </p:pic>
      <p:cxnSp>
        <p:nvCxnSpPr>
          <p:cNvPr id="15377" name="コネクタ: カギ線 15376">
            <a:extLst>
              <a:ext uri="{FF2B5EF4-FFF2-40B4-BE49-F238E27FC236}">
                <a16:creationId xmlns:a16="http://schemas.microsoft.com/office/drawing/2014/main" id="{C3CA6C0E-D986-C596-7B4C-C9EA3B616F2A}"/>
              </a:ext>
            </a:extLst>
          </p:cNvPr>
          <p:cNvCxnSpPr>
            <a:cxnSpLocks/>
            <a:stCxn id="15391" idx="3"/>
            <a:endCxn id="15367" idx="1"/>
          </p:cNvCxnSpPr>
          <p:nvPr/>
        </p:nvCxnSpPr>
        <p:spPr>
          <a:xfrm flipV="1">
            <a:off x="5548364" y="3054480"/>
            <a:ext cx="1392669" cy="399651"/>
          </a:xfrm>
          <a:prstGeom prst="bentConnector3">
            <a:avLst>
              <a:gd name="adj1" fmla="val 50000"/>
            </a:avLst>
          </a:prstGeom>
          <a:noFill/>
          <a:ln w="25400" cap="flat" cmpd="sng" algn="ctr">
            <a:solidFill>
              <a:sysClr val="window" lastClr="FFFFFF">
                <a:lumMod val="50000"/>
              </a:sysClr>
            </a:solidFill>
            <a:prstDash val="dash"/>
            <a:miter lim="800000"/>
          </a:ln>
          <a:effectLst/>
        </p:spPr>
      </p:cxnSp>
      <p:grpSp>
        <p:nvGrpSpPr>
          <p:cNvPr id="15378" name="グループ化 15377">
            <a:extLst>
              <a:ext uri="{FF2B5EF4-FFF2-40B4-BE49-F238E27FC236}">
                <a16:creationId xmlns:a16="http://schemas.microsoft.com/office/drawing/2014/main" id="{8ADB80AE-42A7-2CDD-060E-58F060758123}"/>
              </a:ext>
            </a:extLst>
          </p:cNvPr>
          <p:cNvGrpSpPr/>
          <p:nvPr/>
        </p:nvGrpSpPr>
        <p:grpSpPr>
          <a:xfrm>
            <a:off x="2973438" y="1529574"/>
            <a:ext cx="1619193" cy="785207"/>
            <a:chOff x="6299819" y="1866502"/>
            <a:chExt cx="1767962" cy="994679"/>
          </a:xfrm>
        </p:grpSpPr>
        <p:sp>
          <p:nvSpPr>
            <p:cNvPr id="15379" name="雲 15378">
              <a:extLst>
                <a:ext uri="{FF2B5EF4-FFF2-40B4-BE49-F238E27FC236}">
                  <a16:creationId xmlns:a16="http://schemas.microsoft.com/office/drawing/2014/main" id="{1B181699-1B2E-C9CC-B028-4D3D4DC69B96}"/>
                </a:ext>
              </a:extLst>
            </p:cNvPr>
            <p:cNvSpPr/>
            <p:nvPr/>
          </p:nvSpPr>
          <p:spPr>
            <a:xfrm>
              <a:off x="6299819" y="1866502"/>
              <a:ext cx="1767962" cy="994679"/>
            </a:xfrm>
            <a:prstGeom prst="cloud">
              <a:avLst/>
            </a:prstGeom>
            <a:solidFill>
              <a:srgbClr val="5B9BD5">
                <a:lumMod val="40000"/>
                <a:lumOff val="60000"/>
              </a:srgbClr>
            </a:solidFill>
            <a:ln w="12700" cap="flat" cmpd="sng" algn="ctr">
              <a:noFill/>
              <a:prstDash val="solid"/>
              <a:miter lim="800000"/>
            </a:ln>
            <a:effectLst/>
          </p:spPr>
          <p:txBody>
            <a:bodyPr rtlCol="0" anchor="ctr"/>
            <a:lstStyle/>
            <a:p>
              <a:pPr algn="ctr" defTabSz="914400">
                <a:defRPr/>
              </a:pPr>
              <a:endParaRPr kumimoji="0" lang="ja-JP" altLang="en-US" sz="1100" b="1" kern="0"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endParaRPr>
            </a:p>
          </p:txBody>
        </p:sp>
        <p:pic>
          <p:nvPicPr>
            <p:cNvPr id="15380" name="Picture 4" descr="無料で試す ｜ 日程調整ツール【eeasy】(イージー)">
              <a:extLst>
                <a:ext uri="{FF2B5EF4-FFF2-40B4-BE49-F238E27FC236}">
                  <a16:creationId xmlns:a16="http://schemas.microsoft.com/office/drawing/2014/main" id="{3AEE0283-479C-4972-068D-17F38321877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0613" y="2185930"/>
              <a:ext cx="1426039" cy="318427"/>
            </a:xfrm>
            <a:prstGeom prst="rect">
              <a:avLst/>
            </a:prstGeom>
            <a:noFill/>
            <a:extLst>
              <a:ext uri="{909E8E84-426E-40DD-AFC4-6F175D3DCCD1}">
                <a14:hiddenFill xmlns:a14="http://schemas.microsoft.com/office/drawing/2010/main">
                  <a:solidFill>
                    <a:srgbClr val="FFFFFF"/>
                  </a:solidFill>
                </a14:hiddenFill>
              </a:ext>
            </a:extLst>
          </p:spPr>
        </p:pic>
      </p:grpSp>
      <p:pic>
        <p:nvPicPr>
          <p:cNvPr id="15381" name="Picture 8" descr="Prots（プロッツ） - 放デイ・児発のeラーニング研修">
            <a:extLst>
              <a:ext uri="{FF2B5EF4-FFF2-40B4-BE49-F238E27FC236}">
                <a16:creationId xmlns:a16="http://schemas.microsoft.com/office/drawing/2014/main" id="{F9CF8C4B-18BD-6146-B2EC-1D6E32518A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4573" y="2990025"/>
            <a:ext cx="1190355" cy="683556"/>
          </a:xfrm>
          <a:prstGeom prst="rect">
            <a:avLst/>
          </a:prstGeom>
          <a:solidFill>
            <a:sysClr val="window" lastClr="FFFFFF"/>
          </a:solidFill>
        </p:spPr>
      </p:pic>
      <p:sp>
        <p:nvSpPr>
          <p:cNvPr id="15382" name="Google Shape;1002;p40">
            <a:extLst>
              <a:ext uri="{FF2B5EF4-FFF2-40B4-BE49-F238E27FC236}">
                <a16:creationId xmlns:a16="http://schemas.microsoft.com/office/drawing/2014/main" id="{B09DEC5E-3C31-1F42-BAFE-BA4DC73E7A88}"/>
              </a:ext>
            </a:extLst>
          </p:cNvPr>
          <p:cNvSpPr txBox="1"/>
          <p:nvPr/>
        </p:nvSpPr>
        <p:spPr>
          <a:xfrm>
            <a:off x="919399" y="1654615"/>
            <a:ext cx="823360" cy="249258"/>
          </a:xfrm>
          <a:prstGeom prst="rect">
            <a:avLst/>
          </a:prstGeom>
          <a:noFill/>
          <a:ln>
            <a:noFill/>
          </a:ln>
        </p:spPr>
        <p:txBody>
          <a:bodyPr spcFirstLastPara="1" wrap="square" lIns="91425" tIns="45700" rIns="91425" bIns="45700" anchor="t" anchorCtr="0">
            <a:spAutoFit/>
          </a:bodyPr>
          <a:lstStyle/>
          <a:p>
            <a:pPr algn="ctr" defTabSz="914400">
              <a:defRPr/>
            </a:pPr>
            <a:r>
              <a:rPr kumimoji="0" lang="ja-JP" altLang="en-US" sz="1000" b="1" kern="0" dirty="0">
                <a:solidFill>
                  <a:prstClr val="black"/>
                </a:solidFill>
                <a:latin typeface="游ゴシック" panose="020F0502020204030204"/>
                <a:ea typeface="游ゴシック" panose="020B0400000000000000" pitchFamily="50" charset="-128"/>
                <a:cs typeface="Arial"/>
                <a:sym typeface="Arial"/>
              </a:rPr>
              <a:t>社外</a:t>
            </a:r>
            <a:endParaRPr kumimoji="0" sz="1000" b="1" kern="0" dirty="0">
              <a:solidFill>
                <a:prstClr val="black"/>
              </a:solidFill>
              <a:cs typeface="Arial"/>
              <a:sym typeface="Arial"/>
            </a:endParaRPr>
          </a:p>
        </p:txBody>
      </p:sp>
      <p:sp>
        <p:nvSpPr>
          <p:cNvPr id="15383" name="Google Shape;1002;p40">
            <a:extLst>
              <a:ext uri="{FF2B5EF4-FFF2-40B4-BE49-F238E27FC236}">
                <a16:creationId xmlns:a16="http://schemas.microsoft.com/office/drawing/2014/main" id="{0B5A6F2F-31E6-B1DE-94F1-2BDCC25B89CD}"/>
              </a:ext>
            </a:extLst>
          </p:cNvPr>
          <p:cNvSpPr txBox="1"/>
          <p:nvPr/>
        </p:nvSpPr>
        <p:spPr>
          <a:xfrm>
            <a:off x="457547" y="1843144"/>
            <a:ext cx="1804711" cy="230792"/>
          </a:xfrm>
          <a:prstGeom prst="rect">
            <a:avLst/>
          </a:prstGeom>
          <a:noFill/>
          <a:ln>
            <a:noFill/>
          </a:ln>
        </p:spPr>
        <p:txBody>
          <a:bodyPr spcFirstLastPara="1" wrap="square" lIns="91425" tIns="45700" rIns="91425" bIns="45700" anchor="t" anchorCtr="0">
            <a:spAutoFit/>
          </a:bodyPr>
          <a:lstStyle/>
          <a:p>
            <a:pPr algn="ctr" defTabSz="914400">
              <a:defRPr/>
            </a:pPr>
            <a:r>
              <a:rPr kumimoji="0" lang="ja-JP" altLang="en-US" sz="900" b="1" kern="0" dirty="0">
                <a:solidFill>
                  <a:prstClr val="black"/>
                </a:solidFill>
                <a:latin typeface="游ゴシック" panose="020F0502020204030204"/>
                <a:ea typeface="游ゴシック" panose="020B0400000000000000" pitchFamily="50" charset="-128"/>
                <a:cs typeface="Arial"/>
                <a:sym typeface="Arial"/>
              </a:rPr>
              <a:t>自宅・カフェ・出張先など</a:t>
            </a:r>
            <a:endParaRPr kumimoji="0" sz="900" b="1" kern="0" dirty="0">
              <a:solidFill>
                <a:prstClr val="black"/>
              </a:solidFill>
              <a:cs typeface="Arial"/>
              <a:sym typeface="Arial"/>
            </a:endParaRPr>
          </a:p>
        </p:txBody>
      </p:sp>
      <p:sp>
        <p:nvSpPr>
          <p:cNvPr id="15384" name="Google Shape;1002;p40">
            <a:extLst>
              <a:ext uri="{FF2B5EF4-FFF2-40B4-BE49-F238E27FC236}">
                <a16:creationId xmlns:a16="http://schemas.microsoft.com/office/drawing/2014/main" id="{91BC0037-9B92-BDD5-E08C-0754A32DFAA2}"/>
              </a:ext>
            </a:extLst>
          </p:cNvPr>
          <p:cNvSpPr txBox="1"/>
          <p:nvPr/>
        </p:nvSpPr>
        <p:spPr>
          <a:xfrm>
            <a:off x="1258819" y="2048559"/>
            <a:ext cx="945792" cy="230792"/>
          </a:xfrm>
          <a:prstGeom prst="rect">
            <a:avLst/>
          </a:prstGeom>
          <a:noFill/>
          <a:ln>
            <a:noFill/>
          </a:ln>
        </p:spPr>
        <p:txBody>
          <a:bodyPr spcFirstLastPara="1" wrap="square" lIns="91425" tIns="45700" rIns="91425" bIns="45700" anchor="t" anchorCtr="0">
            <a:spAutoFit/>
          </a:bodyPr>
          <a:lstStyle/>
          <a:p>
            <a:pPr algn="ctr" defTabSz="914400">
              <a:defRPr/>
            </a:pPr>
            <a:r>
              <a:rPr kumimoji="0" lang="ja-JP" altLang="en-US" sz="900" b="1" kern="0" dirty="0">
                <a:solidFill>
                  <a:srgbClr val="FF0000"/>
                </a:solidFill>
                <a:latin typeface="游ゴシック" panose="020F0502020204030204"/>
                <a:ea typeface="游ゴシック" panose="020B0400000000000000" pitchFamily="50" charset="-128"/>
                <a:cs typeface="Arial"/>
                <a:sym typeface="Arial"/>
              </a:rPr>
              <a:t>証明書あり</a:t>
            </a:r>
            <a:endParaRPr kumimoji="0" sz="900" b="1" kern="0" dirty="0">
              <a:solidFill>
                <a:srgbClr val="FF0000"/>
              </a:solidFill>
              <a:cs typeface="Arial"/>
              <a:sym typeface="Arial"/>
            </a:endParaRPr>
          </a:p>
        </p:txBody>
      </p:sp>
      <p:sp>
        <p:nvSpPr>
          <p:cNvPr id="15385" name="四角形: 角を丸くする 15384">
            <a:extLst>
              <a:ext uri="{FF2B5EF4-FFF2-40B4-BE49-F238E27FC236}">
                <a16:creationId xmlns:a16="http://schemas.microsoft.com/office/drawing/2014/main" id="{CE482B27-56C9-551F-C520-1955940DB464}"/>
              </a:ext>
            </a:extLst>
          </p:cNvPr>
          <p:cNvSpPr/>
          <p:nvPr/>
        </p:nvSpPr>
        <p:spPr>
          <a:xfrm>
            <a:off x="490170" y="1592823"/>
            <a:ext cx="1681819" cy="2187043"/>
          </a:xfrm>
          <a:prstGeom prst="roundRect">
            <a:avLst>
              <a:gd name="adj" fmla="val 19448"/>
            </a:avLst>
          </a:prstGeom>
          <a:noFill/>
          <a:ln w="34925" cap="flat" cmpd="sng" algn="ctr">
            <a:solidFill>
              <a:sysClr val="windowText" lastClr="000000">
                <a:lumMod val="75000"/>
                <a:lumOff val="25000"/>
              </a:sysClr>
            </a:solidFill>
            <a:prstDash val="solid"/>
            <a:miter lim="800000"/>
          </a:ln>
          <a:effectLst/>
        </p:spPr>
        <p:txBody>
          <a:bodyPr rtlCol="0" anchor="ctr"/>
          <a:lstStyle/>
          <a:p>
            <a:pPr algn="ctr" defTabSz="914400">
              <a:defRPr/>
            </a:pPr>
            <a:endParaRPr kumimoji="0" lang="ja-JP" altLang="en-US" sz="1050" kern="0" dirty="0">
              <a:solidFill>
                <a:srgbClr val="FFFFFF"/>
              </a:solidFill>
              <a:latin typeface="游ゴシック" panose="020F0502020204030204"/>
              <a:ea typeface="游ゴシック" panose="020B0400000000000000" pitchFamily="50" charset="-128"/>
            </a:endParaRPr>
          </a:p>
        </p:txBody>
      </p:sp>
      <p:cxnSp>
        <p:nvCxnSpPr>
          <p:cNvPr id="15386" name="直線矢印コネクタ 15385">
            <a:extLst>
              <a:ext uri="{FF2B5EF4-FFF2-40B4-BE49-F238E27FC236}">
                <a16:creationId xmlns:a16="http://schemas.microsoft.com/office/drawing/2014/main" id="{853A0318-1CE7-4E6B-9821-4493E9C61E7B}"/>
              </a:ext>
            </a:extLst>
          </p:cNvPr>
          <p:cNvCxnSpPr>
            <a:cxnSpLocks/>
          </p:cNvCxnSpPr>
          <p:nvPr/>
        </p:nvCxnSpPr>
        <p:spPr>
          <a:xfrm flipV="1">
            <a:off x="2171989" y="3315684"/>
            <a:ext cx="1987479" cy="1422"/>
          </a:xfrm>
          <a:prstGeom prst="straightConnector1">
            <a:avLst/>
          </a:prstGeom>
          <a:noFill/>
          <a:ln w="38100" cap="flat" cmpd="sng" algn="ctr">
            <a:solidFill>
              <a:srgbClr val="00B050">
                <a:alpha val="70000"/>
              </a:srgbClr>
            </a:solidFill>
            <a:prstDash val="solid"/>
            <a:miter lim="800000"/>
            <a:tailEnd type="triangle" w="lg" len="lg"/>
          </a:ln>
          <a:effectLst/>
        </p:spPr>
      </p:cxnSp>
      <p:pic>
        <p:nvPicPr>
          <p:cNvPr id="15387" name="Picture 12" descr="delete, fail, stop ">
            <a:extLst>
              <a:ext uri="{FF2B5EF4-FFF2-40B4-BE49-F238E27FC236}">
                <a16:creationId xmlns:a16="http://schemas.microsoft.com/office/drawing/2014/main" id="{FB82EED2-BD45-6F26-E237-CBB522A272E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9873" y="2327479"/>
            <a:ext cx="222742" cy="185033"/>
          </a:xfrm>
          <a:prstGeom prst="rect">
            <a:avLst/>
          </a:prstGeom>
          <a:noFill/>
          <a:extLst>
            <a:ext uri="{909E8E84-426E-40DD-AFC4-6F175D3DCCD1}">
              <a14:hiddenFill xmlns:a14="http://schemas.microsoft.com/office/drawing/2010/main">
                <a:solidFill>
                  <a:srgbClr val="FFFFFF"/>
                </a:solidFill>
              </a14:hiddenFill>
            </a:ext>
          </a:extLst>
        </p:spPr>
      </p:pic>
      <p:cxnSp>
        <p:nvCxnSpPr>
          <p:cNvPr id="15388" name="コネクタ: カギ線 15387">
            <a:extLst>
              <a:ext uri="{FF2B5EF4-FFF2-40B4-BE49-F238E27FC236}">
                <a16:creationId xmlns:a16="http://schemas.microsoft.com/office/drawing/2014/main" id="{5DF8E4F1-DD92-0FC6-2E94-E2CDA22FB0CC}"/>
              </a:ext>
            </a:extLst>
          </p:cNvPr>
          <p:cNvCxnSpPr>
            <a:cxnSpLocks/>
            <a:endCxn id="15404" idx="1"/>
          </p:cNvCxnSpPr>
          <p:nvPr/>
        </p:nvCxnSpPr>
        <p:spPr>
          <a:xfrm rot="5400000" flipH="1" flipV="1">
            <a:off x="4931112" y="1988841"/>
            <a:ext cx="1156397" cy="925469"/>
          </a:xfrm>
          <a:prstGeom prst="bentConnector2">
            <a:avLst/>
          </a:prstGeom>
          <a:noFill/>
          <a:ln w="85725" cap="flat" cmpd="sng" algn="ctr">
            <a:solidFill>
              <a:srgbClr val="00B050">
                <a:alpha val="70000"/>
              </a:srgbClr>
            </a:solidFill>
            <a:prstDash val="solid"/>
            <a:miter lim="800000"/>
            <a:headEnd type="triangle" w="lg" len="sm"/>
            <a:tailEnd type="triangle" w="lg" len="sm"/>
          </a:ln>
          <a:effectLst/>
        </p:spPr>
      </p:cxnSp>
      <p:cxnSp>
        <p:nvCxnSpPr>
          <p:cNvPr id="15389" name="直線矢印コネクタ 15388">
            <a:extLst>
              <a:ext uri="{FF2B5EF4-FFF2-40B4-BE49-F238E27FC236}">
                <a16:creationId xmlns:a16="http://schemas.microsoft.com/office/drawing/2014/main" id="{EC2C6570-49DB-4A72-7D97-B4963EDA92D4}"/>
              </a:ext>
            </a:extLst>
          </p:cNvPr>
          <p:cNvCxnSpPr>
            <a:cxnSpLocks/>
          </p:cNvCxnSpPr>
          <p:nvPr/>
        </p:nvCxnSpPr>
        <p:spPr>
          <a:xfrm flipV="1">
            <a:off x="4554278" y="1875859"/>
            <a:ext cx="653576" cy="6056"/>
          </a:xfrm>
          <a:prstGeom prst="straightConnector1">
            <a:avLst/>
          </a:prstGeom>
          <a:noFill/>
          <a:ln w="85725" cap="flat" cmpd="sng" algn="ctr">
            <a:solidFill>
              <a:srgbClr val="00B050">
                <a:alpha val="70000"/>
              </a:srgbClr>
            </a:solidFill>
            <a:prstDash val="solid"/>
            <a:miter lim="800000"/>
            <a:headEnd type="triangle" w="lg" len="sm"/>
            <a:tailEnd type="none" w="lg" len="sm"/>
          </a:ln>
          <a:effectLst/>
        </p:spPr>
      </p:cxnSp>
      <p:sp>
        <p:nvSpPr>
          <p:cNvPr id="15390" name="Google Shape;1002;p40">
            <a:extLst>
              <a:ext uri="{FF2B5EF4-FFF2-40B4-BE49-F238E27FC236}">
                <a16:creationId xmlns:a16="http://schemas.microsoft.com/office/drawing/2014/main" id="{B418F8BC-0C86-A8A8-3EBD-63FF8E7F33AA}"/>
              </a:ext>
            </a:extLst>
          </p:cNvPr>
          <p:cNvSpPr txBox="1"/>
          <p:nvPr/>
        </p:nvSpPr>
        <p:spPr>
          <a:xfrm>
            <a:off x="4566812" y="1777269"/>
            <a:ext cx="1140064" cy="249258"/>
          </a:xfrm>
          <a:prstGeom prst="rect">
            <a:avLst/>
          </a:prstGeom>
          <a:noFill/>
          <a:ln>
            <a:noFill/>
          </a:ln>
        </p:spPr>
        <p:txBody>
          <a:bodyPr spcFirstLastPara="1" wrap="square" lIns="91425" tIns="45700" rIns="91425" bIns="45700" anchor="t" anchorCtr="0">
            <a:spAutoFit/>
          </a:bodyPr>
          <a:lstStyle/>
          <a:p>
            <a:pPr algn="ctr" defTabSz="914400"/>
            <a:r>
              <a:rPr lang="ja-JP" altLang="en-US" sz="1000" b="1" dirty="0">
                <a:solidFill>
                  <a:prstClr val="black"/>
                </a:solidFill>
                <a:latin typeface="游ゴシック" panose="020F0502020204030204"/>
                <a:ea typeface="游ゴシック" panose="020B0400000000000000" pitchFamily="50" charset="-128"/>
                <a:cs typeface="Arial"/>
                <a:sym typeface="Arial"/>
              </a:rPr>
              <a:t>信頼関係</a:t>
            </a:r>
            <a:endParaRPr sz="1000" b="1" dirty="0">
              <a:solidFill>
                <a:prstClr val="black"/>
              </a:solidFill>
              <a:cs typeface="Arial"/>
              <a:sym typeface="Arial"/>
            </a:endParaRPr>
          </a:p>
        </p:txBody>
      </p:sp>
      <p:pic>
        <p:nvPicPr>
          <p:cNvPr id="15391" name="図 15390" descr="グラフ, ツリーマップ図&#10;&#10;自動的に生成された説明">
            <a:extLst>
              <a:ext uri="{FF2B5EF4-FFF2-40B4-BE49-F238E27FC236}">
                <a16:creationId xmlns:a16="http://schemas.microsoft.com/office/drawing/2014/main" id="{4C8E5A8F-7D00-2CB1-21A0-459913EC7DE8}"/>
              </a:ext>
            </a:extLst>
          </p:cNvPr>
          <p:cNvPicPr>
            <a:picLocks noChangeAspect="1"/>
          </p:cNvPicPr>
          <p:nvPr/>
        </p:nvPicPr>
        <p:blipFill>
          <a:blip r:embed="rId14">
            <a:extLst>
              <a:ext uri="{837473B0-CC2E-450A-ABE3-18F120FF3D39}">
                <a1611:picAttrSrcUrl xmlns:a1611="http://schemas.microsoft.com/office/drawing/2016/11/main" r:id="rId15"/>
              </a:ext>
            </a:extLst>
          </a:blip>
          <a:stretch>
            <a:fillRect/>
          </a:stretch>
        </p:blipFill>
        <p:spPr>
          <a:xfrm>
            <a:off x="4159468" y="3183953"/>
            <a:ext cx="1388895" cy="540357"/>
          </a:xfrm>
          <a:prstGeom prst="rect">
            <a:avLst/>
          </a:prstGeom>
        </p:spPr>
      </p:pic>
      <p:pic>
        <p:nvPicPr>
          <p:cNvPr id="15392" name="Picture 2" descr="ノートパソコンの画面&#10;&#10;自動的に生成された説明">
            <a:extLst>
              <a:ext uri="{FF2B5EF4-FFF2-40B4-BE49-F238E27FC236}">
                <a16:creationId xmlns:a16="http://schemas.microsoft.com/office/drawing/2014/main" id="{9995277B-1B9E-64A2-8C42-81AFDEB7B31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6984" y="4121931"/>
            <a:ext cx="536736" cy="306433"/>
          </a:xfrm>
          <a:prstGeom prst="rect">
            <a:avLst/>
          </a:prstGeom>
          <a:noFill/>
        </p:spPr>
      </p:pic>
      <p:pic>
        <p:nvPicPr>
          <p:cNvPr id="15393" name="Picture 2" descr="図形, 正方形&#10;&#10;自動的に生成された説明">
            <a:extLst>
              <a:ext uri="{FF2B5EF4-FFF2-40B4-BE49-F238E27FC236}">
                <a16:creationId xmlns:a16="http://schemas.microsoft.com/office/drawing/2014/main" id="{C5AD809B-637C-E04A-3DC3-1FED11F819B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739" b="96895" l="9636" r="89936">
                        <a14:foregroundMark x1="44754" y1="4739" x2="44754" y2="4739"/>
                        <a14:foregroundMark x1="44754" y1="4739" x2="44754" y2="4739"/>
                        <a14:foregroundMark x1="31946" y1="95250" x2="37259" y2="96895"/>
                        <a14:foregroundMark x1="22484" y1="92320" x2="23254" y2="92558"/>
                        <a14:foregroundMark x1="31692" y1="87255" x2="32120" y2="65523"/>
                        <a14:foregroundMark x1="46039" y1="75327" x2="46039" y2="75327"/>
                        <a14:foregroundMark x1="46039" y1="75327" x2="46039" y2="75327"/>
                        <a14:foregroundMark x1="46039" y1="75327" x2="46039" y2="75327"/>
                        <a14:foregroundMark x1="46039" y1="75327" x2="46039" y2="75327"/>
                        <a14:foregroundMark x1="46039" y1="75327" x2="46039" y2="75327"/>
                        <a14:foregroundMark x1="46039" y1="75327" x2="46039" y2="75327"/>
                        <a14:foregroundMark x1="56103" y1="91830" x2="51392" y2="59314"/>
                        <a14:foregroundMark x1="51820" y1="41667" x2="49893" y2="29412"/>
                        <a14:foregroundMark x1="49893" y1="29412" x2="58244" y2="44771"/>
                        <a14:foregroundMark x1="58244" y1="44771" x2="49465" y2="35948"/>
                        <a14:foregroundMark x1="49465" y1="35948" x2="53961" y2="49183"/>
                        <a14:foregroundMark x1="53961" y1="49183" x2="50321" y2="37745"/>
                        <a14:foregroundMark x1="50321" y1="37745" x2="41542" y2="27778"/>
                        <a14:foregroundMark x1="41542" y1="27778" x2="40471" y2="36928"/>
                        <a14:foregroundMark x1="40471" y1="36928" x2="33191" y2="27778"/>
                        <a14:foregroundMark x1="33191" y1="27778" x2="32976" y2="38562"/>
                        <a14:foregroundMark x1="32976" y1="38562" x2="29122" y2="27288"/>
                        <a14:foregroundMark x1="29122" y1="27288" x2="29122" y2="27288"/>
                        <a14:foregroundMark x1="31906" y1="41503" x2="39400" y2="73529"/>
                        <a14:foregroundMark x1="37901" y1="20261" x2="59529" y2="34641"/>
                        <a14:foregroundMark x1="59529" y1="34641" x2="71734" y2="75490"/>
                        <a14:foregroundMark x1="71734" y1="75490" x2="61884" y2="86111"/>
                        <a14:foregroundMark x1="61884" y1="86111" x2="59529" y2="86275"/>
                        <a14:foregroundMark x1="32334" y1="13072" x2="47537" y2="14052"/>
                        <a14:foregroundMark x1="47537" y1="14052" x2="59743" y2="21732"/>
                        <a14:foregroundMark x1="59743" y1="21732" x2="63812" y2="41667"/>
                        <a14:foregroundMark x1="28266" y1="82353" x2="41970" y2="89869"/>
                        <a14:foregroundMark x1="41970" y1="89869" x2="47323" y2="89216"/>
                        <a14:foregroundMark x1="40471" y1="84314" x2="35332" y2="73366"/>
                        <a14:foregroundMark x1="38116" y1="71895" x2="39615" y2="78268"/>
                        <a14:foregroundMark x1="34261" y1="76797" x2="38116" y2="81209"/>
                        <a14:foregroundMark x1="38116" y1="81209" x2="38116" y2="81209"/>
                        <a14:foregroundMark x1="38116" y1="81209" x2="38116" y2="82190"/>
                        <a14:foregroundMark x1="25696" y1="88562" x2="33833" y2="93464"/>
                        <a14:foregroundMark x1="31478" y1="94771" x2="33405" y2="94771"/>
                      </a14:backgroundRemoval>
                    </a14:imgEffect>
                  </a14:imgLayer>
                </a14:imgProps>
              </a:ext>
              <a:ext uri="{28A0092B-C50C-407E-A947-70E740481C1C}">
                <a14:useLocalDpi xmlns:a14="http://schemas.microsoft.com/office/drawing/2010/main" val="0"/>
              </a:ext>
            </a:extLst>
          </a:blip>
          <a:srcRect/>
          <a:stretch>
            <a:fillRect/>
          </a:stretch>
        </p:blipFill>
        <p:spPr bwMode="auto">
          <a:xfrm>
            <a:off x="2576696" y="4140319"/>
            <a:ext cx="252523" cy="263855"/>
          </a:xfrm>
          <a:prstGeom prst="rect">
            <a:avLst/>
          </a:prstGeom>
          <a:noFill/>
        </p:spPr>
      </p:pic>
      <p:sp>
        <p:nvSpPr>
          <p:cNvPr id="15394" name="楕円 15393">
            <a:extLst>
              <a:ext uri="{FF2B5EF4-FFF2-40B4-BE49-F238E27FC236}">
                <a16:creationId xmlns:a16="http://schemas.microsoft.com/office/drawing/2014/main" id="{5CCC491A-4440-92D7-1D52-5AFE05F25DAE}"/>
              </a:ext>
            </a:extLst>
          </p:cNvPr>
          <p:cNvSpPr/>
          <p:nvPr/>
        </p:nvSpPr>
        <p:spPr>
          <a:xfrm>
            <a:off x="682725" y="2032897"/>
            <a:ext cx="449134" cy="311841"/>
          </a:xfrm>
          <a:prstGeom prst="ellipse">
            <a:avLst/>
          </a:prstGeom>
          <a:solidFill>
            <a:srgbClr val="00B0F0"/>
          </a:solidFill>
          <a:ln w="6350" cap="flat" cmpd="sng" algn="ctr">
            <a:noFill/>
            <a:prstDash val="solid"/>
            <a:miter lim="800000"/>
          </a:ln>
          <a:effectLst/>
        </p:spPr>
        <p:txBody>
          <a:bodyPr rtlCol="0" anchor="ctr"/>
          <a:lstStyle/>
          <a:p>
            <a:pPr algn="ctr" defTabSz="914400">
              <a:defRPr/>
            </a:pPr>
            <a:endParaRPr kumimoji="0" lang="en-US" altLang="ja-JP" sz="300" b="1" kern="0"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endParaRPr>
          </a:p>
        </p:txBody>
      </p:sp>
      <p:sp>
        <p:nvSpPr>
          <p:cNvPr id="15395" name="Google Shape;1002;p40">
            <a:extLst>
              <a:ext uri="{FF2B5EF4-FFF2-40B4-BE49-F238E27FC236}">
                <a16:creationId xmlns:a16="http://schemas.microsoft.com/office/drawing/2014/main" id="{D07230BC-0359-1D5C-BC75-3F7F006F7AD3}"/>
              </a:ext>
            </a:extLst>
          </p:cNvPr>
          <p:cNvSpPr txBox="1"/>
          <p:nvPr/>
        </p:nvSpPr>
        <p:spPr>
          <a:xfrm>
            <a:off x="637476" y="2029669"/>
            <a:ext cx="523564" cy="369291"/>
          </a:xfrm>
          <a:prstGeom prst="rect">
            <a:avLst/>
          </a:prstGeom>
          <a:noFill/>
          <a:ln>
            <a:noFill/>
          </a:ln>
        </p:spPr>
        <p:txBody>
          <a:bodyPr spcFirstLastPara="1" wrap="square" lIns="91425" tIns="45700" rIns="91425" bIns="45700" anchor="t" anchorCtr="0">
            <a:spAutoFit/>
          </a:bodyPr>
          <a:lstStyle/>
          <a:p>
            <a:pPr algn="ctr" defTabSz="914400"/>
            <a:r>
              <a:rPr lang="ja-JP" altLang="en-US" sz="900" b="1"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cs typeface="Arial"/>
                <a:sym typeface="Arial"/>
              </a:rPr>
              <a:t>接続</a:t>
            </a:r>
            <a:endParaRPr lang="en-US" altLang="ja-JP" sz="900" b="1"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cs typeface="Arial"/>
              <a:sym typeface="Arial"/>
            </a:endParaRPr>
          </a:p>
          <a:p>
            <a:pPr algn="ctr" defTabSz="914400"/>
            <a:r>
              <a:rPr lang="ja-JP" altLang="en-US" sz="900" b="1" dirty="0">
                <a:solidFill>
                  <a:prstClr val="white"/>
                </a:solidFill>
                <a:effectLst>
                  <a:outerShdw blurRad="38100" dist="38100" dir="2700000" algn="tl">
                    <a:srgbClr val="000000">
                      <a:alpha val="43137"/>
                    </a:srgbClr>
                  </a:outerShdw>
                </a:effectLst>
                <a:latin typeface="游ゴシック" panose="020F0502020204030204"/>
                <a:ea typeface="游ゴシック" panose="020B0400000000000000" pitchFamily="50" charset="-128"/>
                <a:cs typeface="Arial"/>
                <a:sym typeface="Arial"/>
              </a:rPr>
              <a:t>許可</a:t>
            </a:r>
            <a:endParaRPr sz="900" b="1" dirty="0">
              <a:solidFill>
                <a:prstClr val="white"/>
              </a:solidFill>
              <a:effectLst>
                <a:outerShdw blurRad="38100" dist="38100" dir="2700000" algn="tl">
                  <a:srgbClr val="000000">
                    <a:alpha val="43137"/>
                  </a:srgbClr>
                </a:outerShdw>
              </a:effectLst>
              <a:cs typeface="Arial"/>
              <a:sym typeface="Arial"/>
            </a:endParaRPr>
          </a:p>
        </p:txBody>
      </p:sp>
      <p:pic>
        <p:nvPicPr>
          <p:cNvPr id="15396" name="Picture 10" descr="Currency, business, certification, certificate, finance">
            <a:extLst>
              <a:ext uri="{FF2B5EF4-FFF2-40B4-BE49-F238E27FC236}">
                <a16:creationId xmlns:a16="http://schemas.microsoft.com/office/drawing/2014/main" id="{83228999-BA6A-7BDF-1CDB-322C3AE4CC7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97464" y="3219715"/>
            <a:ext cx="294578" cy="298234"/>
          </a:xfrm>
          <a:prstGeom prst="rect">
            <a:avLst/>
          </a:prstGeom>
          <a:noFill/>
          <a:extLst>
            <a:ext uri="{909E8E84-426E-40DD-AFC4-6F175D3DCCD1}">
              <a14:hiddenFill xmlns:a14="http://schemas.microsoft.com/office/drawing/2010/main">
                <a:solidFill>
                  <a:srgbClr val="FFFFFF"/>
                </a:solidFill>
              </a14:hiddenFill>
            </a:ext>
          </a:extLst>
        </p:spPr>
      </p:pic>
      <p:pic>
        <p:nvPicPr>
          <p:cNvPr id="15397" name="Picture 6" descr="Flat Color Flat Businessman icon">
            <a:extLst>
              <a:ext uri="{FF2B5EF4-FFF2-40B4-BE49-F238E27FC236}">
                <a16:creationId xmlns:a16="http://schemas.microsoft.com/office/drawing/2014/main" id="{BCAAFD31-3A33-5BC9-B6D5-13815E3B88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602551" y="2389233"/>
            <a:ext cx="708278" cy="626717"/>
          </a:xfrm>
          <a:prstGeom prst="rect">
            <a:avLst/>
          </a:prstGeom>
          <a:noFill/>
          <a:extLst>
            <a:ext uri="{909E8E84-426E-40DD-AFC4-6F175D3DCCD1}">
              <a14:hiddenFill xmlns:a14="http://schemas.microsoft.com/office/drawing/2010/main">
                <a:solidFill>
                  <a:srgbClr val="FFFFFF"/>
                </a:solidFill>
              </a14:hiddenFill>
            </a:ext>
          </a:extLst>
        </p:spPr>
      </p:pic>
      <p:pic>
        <p:nvPicPr>
          <p:cNvPr id="15398" name="Picture 2" descr="ノートパソコンの画面&#10;&#10;自動的に生成された説明">
            <a:extLst>
              <a:ext uri="{FF2B5EF4-FFF2-40B4-BE49-F238E27FC236}">
                <a16:creationId xmlns:a16="http://schemas.microsoft.com/office/drawing/2014/main" id="{F0E0CB1D-603F-A72E-3278-7A49B604ABB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35728" y="2572772"/>
            <a:ext cx="536736" cy="306433"/>
          </a:xfrm>
          <a:prstGeom prst="rect">
            <a:avLst/>
          </a:prstGeom>
          <a:noFill/>
        </p:spPr>
      </p:pic>
      <p:pic>
        <p:nvPicPr>
          <p:cNvPr id="15399" name="Picture 2" descr="図形, 正方形&#10;&#10;自動的に生成された説明">
            <a:extLst>
              <a:ext uri="{FF2B5EF4-FFF2-40B4-BE49-F238E27FC236}">
                <a16:creationId xmlns:a16="http://schemas.microsoft.com/office/drawing/2014/main" id="{7DCFC383-3B8B-7D36-2119-392C441BD6C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739" b="96895" l="9636" r="89936">
                        <a14:foregroundMark x1="44754" y1="4739" x2="44754" y2="4739"/>
                        <a14:foregroundMark x1="44754" y1="4739" x2="44754" y2="4739"/>
                        <a14:foregroundMark x1="31946" y1="95250" x2="37259" y2="96895"/>
                        <a14:foregroundMark x1="22484" y1="92320" x2="23254" y2="92558"/>
                        <a14:foregroundMark x1="31692" y1="87255" x2="32120" y2="65523"/>
                        <a14:foregroundMark x1="46039" y1="75327" x2="46039" y2="75327"/>
                        <a14:foregroundMark x1="46039" y1="75327" x2="46039" y2="75327"/>
                        <a14:foregroundMark x1="46039" y1="75327" x2="46039" y2="75327"/>
                        <a14:foregroundMark x1="46039" y1="75327" x2="46039" y2="75327"/>
                        <a14:foregroundMark x1="46039" y1="75327" x2="46039" y2="75327"/>
                        <a14:foregroundMark x1="46039" y1="75327" x2="46039" y2="75327"/>
                        <a14:foregroundMark x1="56103" y1="91830" x2="51392" y2="59314"/>
                        <a14:foregroundMark x1="51820" y1="41667" x2="49893" y2="29412"/>
                        <a14:foregroundMark x1="49893" y1="29412" x2="58244" y2="44771"/>
                        <a14:foregroundMark x1="58244" y1="44771" x2="49465" y2="35948"/>
                        <a14:foregroundMark x1="49465" y1="35948" x2="53961" y2="49183"/>
                        <a14:foregroundMark x1="53961" y1="49183" x2="50321" y2="37745"/>
                        <a14:foregroundMark x1="50321" y1="37745" x2="41542" y2="27778"/>
                        <a14:foregroundMark x1="41542" y1="27778" x2="40471" y2="36928"/>
                        <a14:foregroundMark x1="40471" y1="36928" x2="33191" y2="27778"/>
                        <a14:foregroundMark x1="33191" y1="27778" x2="32976" y2="38562"/>
                        <a14:foregroundMark x1="32976" y1="38562" x2="29122" y2="27288"/>
                        <a14:foregroundMark x1="29122" y1="27288" x2="29122" y2="27288"/>
                        <a14:foregroundMark x1="31906" y1="41503" x2="39400" y2="73529"/>
                        <a14:foregroundMark x1="37901" y1="20261" x2="59529" y2="34641"/>
                        <a14:foregroundMark x1="59529" y1="34641" x2="71734" y2="75490"/>
                        <a14:foregroundMark x1="71734" y1="75490" x2="61884" y2="86111"/>
                        <a14:foregroundMark x1="61884" y1="86111" x2="59529" y2="86275"/>
                        <a14:foregroundMark x1="32334" y1="13072" x2="47537" y2="14052"/>
                        <a14:foregroundMark x1="47537" y1="14052" x2="59743" y2="21732"/>
                        <a14:foregroundMark x1="59743" y1="21732" x2="63812" y2="41667"/>
                        <a14:foregroundMark x1="28266" y1="82353" x2="41970" y2="89869"/>
                        <a14:foregroundMark x1="41970" y1="89869" x2="47323" y2="89216"/>
                        <a14:foregroundMark x1="40471" y1="84314" x2="35332" y2="73366"/>
                        <a14:foregroundMark x1="38116" y1="71895" x2="39615" y2="78268"/>
                        <a14:foregroundMark x1="34261" y1="76797" x2="38116" y2="81209"/>
                        <a14:foregroundMark x1="38116" y1="81209" x2="38116" y2="81209"/>
                        <a14:foregroundMark x1="38116" y1="81209" x2="38116" y2="82190"/>
                        <a14:foregroundMark x1="25696" y1="88562" x2="33833" y2="93464"/>
                        <a14:foregroundMark x1="31478" y1="94771" x2="33405" y2="94771"/>
                      </a14:backgroundRemoval>
                    </a14:imgEffect>
                  </a14:imgLayer>
                </a14:imgProps>
              </a:ext>
              <a:ext uri="{28A0092B-C50C-407E-A947-70E740481C1C}">
                <a14:useLocalDpi xmlns:a14="http://schemas.microsoft.com/office/drawing/2010/main" val="0"/>
              </a:ext>
            </a:extLst>
          </a:blip>
          <a:srcRect/>
          <a:stretch>
            <a:fillRect/>
          </a:stretch>
        </p:blipFill>
        <p:spPr bwMode="auto">
          <a:xfrm>
            <a:off x="1763524" y="2628499"/>
            <a:ext cx="252523" cy="263855"/>
          </a:xfrm>
          <a:prstGeom prst="rect">
            <a:avLst/>
          </a:prstGeom>
          <a:noFill/>
        </p:spPr>
      </p:pic>
      <p:pic>
        <p:nvPicPr>
          <p:cNvPr id="15400" name="Picture 10" descr="Currency, business, certification, certificate, finance">
            <a:extLst>
              <a:ext uri="{FF2B5EF4-FFF2-40B4-BE49-F238E27FC236}">
                <a16:creationId xmlns:a16="http://schemas.microsoft.com/office/drawing/2014/main" id="{A0E52EF5-D121-B4F7-B85C-01814EF0F8A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79465" y="2496056"/>
            <a:ext cx="294578" cy="298234"/>
          </a:xfrm>
          <a:prstGeom prst="rect">
            <a:avLst/>
          </a:prstGeom>
          <a:noFill/>
          <a:extLst>
            <a:ext uri="{909E8E84-426E-40DD-AFC4-6F175D3DCCD1}">
              <a14:hiddenFill xmlns:a14="http://schemas.microsoft.com/office/drawing/2010/main">
                <a:solidFill>
                  <a:srgbClr val="FFFFFF"/>
                </a:solidFill>
              </a14:hiddenFill>
            </a:ext>
          </a:extLst>
        </p:spPr>
      </p:pic>
      <p:pic>
        <p:nvPicPr>
          <p:cNvPr id="15401" name="Picture 10" descr="Currency, business, certification, certificate, finance">
            <a:extLst>
              <a:ext uri="{FF2B5EF4-FFF2-40B4-BE49-F238E27FC236}">
                <a16:creationId xmlns:a16="http://schemas.microsoft.com/office/drawing/2014/main" id="{2D889AF3-5627-88B9-9AEF-066C370BCC2D}"/>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18252" y="2496056"/>
            <a:ext cx="294578" cy="298234"/>
          </a:xfrm>
          <a:prstGeom prst="rect">
            <a:avLst/>
          </a:prstGeom>
          <a:noFill/>
          <a:extLst>
            <a:ext uri="{909E8E84-426E-40DD-AFC4-6F175D3DCCD1}">
              <a14:hiddenFill xmlns:a14="http://schemas.microsoft.com/office/drawing/2010/main">
                <a:solidFill>
                  <a:srgbClr val="FFFFFF"/>
                </a:solidFill>
              </a14:hiddenFill>
            </a:ext>
          </a:extLst>
        </p:spPr>
      </p:pic>
      <p:pic>
        <p:nvPicPr>
          <p:cNvPr id="15402" name="Picture 10" descr="Government Icons &amp; Symbols">
            <a:extLst>
              <a:ext uri="{FF2B5EF4-FFF2-40B4-BE49-F238E27FC236}">
                <a16:creationId xmlns:a16="http://schemas.microsoft.com/office/drawing/2014/main" id="{9C10DE76-039F-7734-B567-D7BA98D2D61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174913" y="1463839"/>
            <a:ext cx="859642" cy="760651"/>
          </a:xfrm>
          <a:prstGeom prst="rect">
            <a:avLst/>
          </a:prstGeom>
          <a:noFill/>
          <a:extLst>
            <a:ext uri="{909E8E84-426E-40DD-AFC4-6F175D3DCCD1}">
              <a14:hiddenFill xmlns:a14="http://schemas.microsoft.com/office/drawing/2010/main">
                <a:solidFill>
                  <a:srgbClr val="FFFFFF"/>
                </a:solidFill>
              </a14:hiddenFill>
            </a:ext>
          </a:extLst>
        </p:spPr>
      </p:pic>
      <p:sp>
        <p:nvSpPr>
          <p:cNvPr id="15403" name="テキスト ボックス 15402">
            <a:extLst>
              <a:ext uri="{FF2B5EF4-FFF2-40B4-BE49-F238E27FC236}">
                <a16:creationId xmlns:a16="http://schemas.microsoft.com/office/drawing/2014/main" id="{06B0A6E4-4CEE-794A-999C-BF267AF00096}"/>
              </a:ext>
            </a:extLst>
          </p:cNvPr>
          <p:cNvSpPr txBox="1"/>
          <p:nvPr/>
        </p:nvSpPr>
        <p:spPr>
          <a:xfrm>
            <a:off x="5781989" y="2201370"/>
            <a:ext cx="1722974" cy="249295"/>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rPr>
              <a:t>システム認証サービス</a:t>
            </a:r>
            <a:endParaRPr kumimoji="0" lang="ja-JP" altLang="en-US" sz="1000" b="0" i="0" u="none" strike="noStrike" kern="0" cap="none" spc="0" normalizeH="0" baseline="0" noProof="0" dirty="0">
              <a:ln>
                <a:noFill/>
              </a:ln>
              <a:solidFill>
                <a:srgbClr val="2C2C2B"/>
              </a:solidFill>
              <a:effectLst/>
              <a:uLnTx/>
              <a:uFillTx/>
            </a:endParaRPr>
          </a:p>
        </p:txBody>
      </p:sp>
      <p:pic>
        <p:nvPicPr>
          <p:cNvPr id="15404" name="Picture 2" descr="SingleID 中小企業向けクラウド認証サービス |">
            <a:extLst>
              <a:ext uri="{FF2B5EF4-FFF2-40B4-BE49-F238E27FC236}">
                <a16:creationId xmlns:a16="http://schemas.microsoft.com/office/drawing/2014/main" id="{CDCC1151-E994-6F22-C482-BEE58A31361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972045" y="1693856"/>
            <a:ext cx="1154588" cy="359043"/>
          </a:xfrm>
          <a:prstGeom prst="rect">
            <a:avLst/>
          </a:prstGeom>
          <a:noFill/>
          <a:extLst>
            <a:ext uri="{909E8E84-426E-40DD-AFC4-6F175D3DCCD1}">
              <a14:hiddenFill xmlns:a14="http://schemas.microsoft.com/office/drawing/2010/main">
                <a:solidFill>
                  <a:srgbClr val="FFFFFF"/>
                </a:solidFill>
              </a14:hiddenFill>
            </a:ext>
          </a:extLst>
        </p:spPr>
      </p:pic>
      <p:sp>
        <p:nvSpPr>
          <p:cNvPr id="15405" name="テキスト ボックス 15404">
            <a:extLst>
              <a:ext uri="{FF2B5EF4-FFF2-40B4-BE49-F238E27FC236}">
                <a16:creationId xmlns:a16="http://schemas.microsoft.com/office/drawing/2014/main" id="{BE78054B-615C-A2CD-BCEA-C2A048EFA5CC}"/>
              </a:ext>
            </a:extLst>
          </p:cNvPr>
          <p:cNvSpPr txBox="1"/>
          <p:nvPr/>
        </p:nvSpPr>
        <p:spPr>
          <a:xfrm>
            <a:off x="6858481" y="3240544"/>
            <a:ext cx="1165413" cy="234631"/>
          </a:xfrm>
          <a:prstGeom prst="rect">
            <a:avLst/>
          </a:prstGeom>
          <a:noFill/>
        </p:spPr>
        <p:txBody>
          <a:bodyPr wrap="square">
            <a:spAutoFit/>
          </a:bodyPr>
          <a:lstStyle/>
          <a:p>
            <a:pPr algn="ctr" defTabSz="914400"/>
            <a:r>
              <a:rPr lang="ja-JP" altLang="en-US" sz="900" b="1" dirty="0">
                <a:solidFill>
                  <a:prstClr val="black"/>
                </a:solidFill>
                <a:latin typeface="游ゴシック" panose="020F0502020204030204"/>
                <a:ea typeface="游ゴシック" panose="020B0400000000000000" pitchFamily="50" charset="-128"/>
                <a:cs typeface="Arial"/>
                <a:sym typeface="Arial"/>
              </a:rPr>
              <a:t>ファイルサーバー</a:t>
            </a:r>
          </a:p>
        </p:txBody>
      </p:sp>
      <p:cxnSp>
        <p:nvCxnSpPr>
          <p:cNvPr id="15406" name="直線矢印コネクタ 15405">
            <a:extLst>
              <a:ext uri="{FF2B5EF4-FFF2-40B4-BE49-F238E27FC236}">
                <a16:creationId xmlns:a16="http://schemas.microsoft.com/office/drawing/2014/main" id="{4D3DA437-0B46-948D-39EB-FE5EC27804D0}"/>
              </a:ext>
            </a:extLst>
          </p:cNvPr>
          <p:cNvCxnSpPr>
            <a:cxnSpLocks/>
            <a:endCxn id="15379" idx="2"/>
          </p:cNvCxnSpPr>
          <p:nvPr/>
        </p:nvCxnSpPr>
        <p:spPr>
          <a:xfrm flipV="1">
            <a:off x="2158765" y="1922177"/>
            <a:ext cx="819696" cy="8105"/>
          </a:xfrm>
          <a:prstGeom prst="straightConnector1">
            <a:avLst/>
          </a:prstGeom>
          <a:noFill/>
          <a:ln w="38100" cap="flat" cmpd="sng" algn="ctr">
            <a:solidFill>
              <a:srgbClr val="00B050">
                <a:alpha val="70000"/>
              </a:srgbClr>
            </a:solidFill>
            <a:prstDash val="solid"/>
            <a:miter lim="800000"/>
            <a:tailEnd type="triangle" w="lg" len="lg"/>
          </a:ln>
          <a:effectLst/>
        </p:spPr>
      </p:cxnSp>
      <p:sp>
        <p:nvSpPr>
          <p:cNvPr id="15407" name="テキスト ボックス 15406">
            <a:extLst>
              <a:ext uri="{FF2B5EF4-FFF2-40B4-BE49-F238E27FC236}">
                <a16:creationId xmlns:a16="http://schemas.microsoft.com/office/drawing/2014/main" id="{B32B453A-92A8-B127-62DA-F71F3A023D85}"/>
              </a:ext>
            </a:extLst>
          </p:cNvPr>
          <p:cNvSpPr txBox="1"/>
          <p:nvPr/>
        </p:nvSpPr>
        <p:spPr>
          <a:xfrm>
            <a:off x="506920" y="914364"/>
            <a:ext cx="8136961" cy="338554"/>
          </a:xfrm>
          <a:prstGeom prst="rect">
            <a:avLst/>
          </a:prstGeom>
          <a:noFill/>
        </p:spPr>
        <p:txBody>
          <a:bodyPr wrap="square">
            <a:spAutoFit/>
          </a:bodyPr>
          <a:lstStyle/>
          <a:p>
            <a:pPr algn="ctr">
              <a:defRPr/>
            </a:pPr>
            <a:r>
              <a:rPr lang="ja-JP" altLang="en-US" sz="1600" b="1" dirty="0">
                <a:solidFill>
                  <a:srgbClr val="2C2C2B"/>
                </a:solidFill>
                <a:latin typeface="游ゴシック" panose="020B0400000000000000" pitchFamily="50" charset="-128"/>
                <a:ea typeface="游ゴシック" panose="020B0400000000000000" pitchFamily="50" charset="-128"/>
              </a:rPr>
              <a:t>セキュリティ（不正アクセス防御）と記憶力（</a:t>
            </a:r>
            <a:r>
              <a:rPr lang="en-US" altLang="ja-JP" sz="1600" b="1" dirty="0">
                <a:solidFill>
                  <a:srgbClr val="2C2C2B"/>
                </a:solidFill>
                <a:latin typeface="游ゴシック" panose="020B0400000000000000" pitchFamily="50" charset="-128"/>
                <a:ea typeface="游ゴシック" panose="020B0400000000000000" pitchFamily="50" charset="-128"/>
              </a:rPr>
              <a:t>ID/</a:t>
            </a:r>
            <a:r>
              <a:rPr lang="ja-JP" altLang="en-US" sz="1600" b="1" dirty="0">
                <a:solidFill>
                  <a:srgbClr val="2C2C2B"/>
                </a:solidFill>
                <a:latin typeface="游ゴシック" panose="020B0400000000000000" pitchFamily="50" charset="-128"/>
                <a:ea typeface="游ゴシック" panose="020B0400000000000000" pitchFamily="50" charset="-128"/>
              </a:rPr>
              <a:t>パスワード）を解決する価値を提供</a:t>
            </a:r>
          </a:p>
        </p:txBody>
      </p:sp>
      <p:sp>
        <p:nvSpPr>
          <p:cNvPr id="15408" name="楕円 15407">
            <a:extLst>
              <a:ext uri="{FF2B5EF4-FFF2-40B4-BE49-F238E27FC236}">
                <a16:creationId xmlns:a16="http://schemas.microsoft.com/office/drawing/2014/main" id="{4CC82A6E-551F-E12D-91BC-544D4C4C1971}"/>
              </a:ext>
            </a:extLst>
          </p:cNvPr>
          <p:cNvSpPr/>
          <p:nvPr/>
        </p:nvSpPr>
        <p:spPr>
          <a:xfrm>
            <a:off x="5661235" y="1346069"/>
            <a:ext cx="1982437" cy="1206611"/>
          </a:xfrm>
          <a:prstGeom prst="ellipse">
            <a:avLst/>
          </a:prstGeom>
          <a:noFill/>
          <a:ln w="25400" cap="flat" cmpd="sng" algn="ctr">
            <a:solidFill>
              <a:srgbClr val="FF0000"/>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14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endParaRPr>
          </a:p>
        </p:txBody>
      </p:sp>
      <p:sp>
        <p:nvSpPr>
          <p:cNvPr id="15409" name="テキスト ボックス 15408">
            <a:extLst>
              <a:ext uri="{FF2B5EF4-FFF2-40B4-BE49-F238E27FC236}">
                <a16:creationId xmlns:a16="http://schemas.microsoft.com/office/drawing/2014/main" id="{DA3AA757-6ACF-C264-924D-4B06C5A6B5CB}"/>
              </a:ext>
            </a:extLst>
          </p:cNvPr>
          <p:cNvSpPr txBox="1"/>
          <p:nvPr/>
        </p:nvSpPr>
        <p:spPr>
          <a:xfrm>
            <a:off x="3102133" y="1460297"/>
            <a:ext cx="1475856" cy="230832"/>
          </a:xfrm>
          <a:prstGeom prst="rect">
            <a:avLst/>
          </a:prstGeom>
          <a:noFill/>
        </p:spPr>
        <p:txBody>
          <a:bodyPr wrap="square">
            <a:spAutoFit/>
          </a:bodyPr>
          <a:lstStyle/>
          <a:p>
            <a:pPr algn="ctr" defTabSz="914400"/>
            <a:r>
              <a:rPr lang="ja-JP" altLang="en-US" sz="900" b="1" dirty="0">
                <a:solidFill>
                  <a:prstClr val="black"/>
                </a:solidFill>
                <a:latin typeface="游ゴシック" panose="020F0502020204030204"/>
                <a:ea typeface="游ゴシック" panose="020B0400000000000000" pitchFamily="50" charset="-128"/>
                <a:cs typeface="Arial"/>
                <a:sym typeface="Arial"/>
              </a:rPr>
              <a:t>業務アプリケーション</a:t>
            </a:r>
          </a:p>
        </p:txBody>
      </p:sp>
    </p:spTree>
    <p:extLst>
      <p:ext uri="{BB962C8B-B14F-4D97-AF65-F5344CB8AC3E}">
        <p14:creationId xmlns:p14="http://schemas.microsoft.com/office/powerpoint/2010/main" val="8100904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AFC32A74-F5CD-4683-8B58-D2F803473363}"/>
              </a:ext>
            </a:extLst>
          </p:cNvPr>
          <p:cNvSpPr>
            <a:spLocks noGrp="1"/>
          </p:cNvSpPr>
          <p:nvPr>
            <p:ph type="title"/>
          </p:nvPr>
        </p:nvSpPr>
        <p:spPr/>
        <p:txBody>
          <a:bodyPr>
            <a:noAutofit/>
          </a:bodyPr>
          <a:lstStyle/>
          <a:p>
            <a:r>
              <a:rPr lang="ja-JP" altLang="en-US" sz="2800"/>
              <a:t>セキュリティと投資コストのバランスが求められる</a:t>
            </a:r>
            <a:endParaRPr lang="en-US" sz="2800" dirty="0"/>
          </a:p>
        </p:txBody>
      </p:sp>
      <p:graphicFrame>
        <p:nvGraphicFramePr>
          <p:cNvPr id="12" name="グラフ 11">
            <a:extLst>
              <a:ext uri="{FF2B5EF4-FFF2-40B4-BE49-F238E27FC236}">
                <a16:creationId xmlns:a16="http://schemas.microsoft.com/office/drawing/2014/main" id="{8FC91364-6BED-42D4-BC84-E2F5E45BD2AC}"/>
              </a:ext>
            </a:extLst>
          </p:cNvPr>
          <p:cNvGraphicFramePr/>
          <p:nvPr/>
        </p:nvGraphicFramePr>
        <p:xfrm>
          <a:off x="311700" y="1063205"/>
          <a:ext cx="4119372" cy="3643387"/>
        </p:xfrm>
        <a:graphic>
          <a:graphicData uri="http://schemas.openxmlformats.org/drawingml/2006/chart">
            <c:chart xmlns:c="http://schemas.openxmlformats.org/drawingml/2006/chart" xmlns:r="http://schemas.openxmlformats.org/officeDocument/2006/relationships" r:id="rId2"/>
          </a:graphicData>
        </a:graphic>
      </p:graphicFrame>
      <p:sp>
        <p:nvSpPr>
          <p:cNvPr id="14" name="テキスト ボックス 13">
            <a:extLst>
              <a:ext uri="{FF2B5EF4-FFF2-40B4-BE49-F238E27FC236}">
                <a16:creationId xmlns:a16="http://schemas.microsoft.com/office/drawing/2014/main" id="{87A2EBD5-8899-456A-9713-AE0CF1C92E40}"/>
              </a:ext>
            </a:extLst>
          </p:cNvPr>
          <p:cNvSpPr txBox="1"/>
          <p:nvPr/>
        </p:nvSpPr>
        <p:spPr>
          <a:xfrm>
            <a:off x="595023" y="851625"/>
            <a:ext cx="3552726"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情報セキュリティ対策の投資に関する問題点</a:t>
            </a:r>
          </a:p>
        </p:txBody>
      </p:sp>
      <p:sp>
        <p:nvSpPr>
          <p:cNvPr id="15" name="正方形/長方形 14">
            <a:extLst>
              <a:ext uri="{FF2B5EF4-FFF2-40B4-BE49-F238E27FC236}">
                <a16:creationId xmlns:a16="http://schemas.microsoft.com/office/drawing/2014/main" id="{46D669CC-65E0-489F-8A4B-44EE50AE4A08}"/>
              </a:ext>
            </a:extLst>
          </p:cNvPr>
          <p:cNvSpPr/>
          <p:nvPr/>
        </p:nvSpPr>
        <p:spPr>
          <a:xfrm>
            <a:off x="284416" y="4558901"/>
            <a:ext cx="4372970" cy="338554"/>
          </a:xfrm>
          <a:prstGeom prst="rect">
            <a:avLst/>
          </a:prstGeom>
        </p:spPr>
        <p:txBody>
          <a:bodyPr wrap="square">
            <a:spAutoFit/>
          </a:bodyPr>
          <a:lstStyle/>
          <a:p>
            <a:r>
              <a:rPr lang="ja-JP" altLang="en-US" sz="800" dirty="0">
                <a:latin typeface="+mj-ea"/>
                <a:ea typeface="+mj-ea"/>
              </a:rPr>
              <a:t>警察庁生活安全局情報技術犯罪対策課 不正アクセス行為対策等の実態調査 </a:t>
            </a:r>
            <a:r>
              <a:rPr lang="en-US" altLang="ja-JP" sz="800" dirty="0">
                <a:latin typeface="+mj-ea"/>
                <a:ea typeface="+mj-ea"/>
              </a:rPr>
              <a:t>(</a:t>
            </a:r>
            <a:r>
              <a:rPr lang="ja-JP" altLang="en-US" sz="800" dirty="0">
                <a:latin typeface="+mj-ea"/>
                <a:ea typeface="+mj-ea"/>
              </a:rPr>
              <a:t>令和</a:t>
            </a:r>
            <a:r>
              <a:rPr lang="en-US" altLang="ja-JP" sz="800" dirty="0">
                <a:latin typeface="+mj-ea"/>
                <a:ea typeface="+mj-ea"/>
              </a:rPr>
              <a:t>4</a:t>
            </a:r>
            <a:r>
              <a:rPr lang="ja-JP" altLang="en-US" sz="800" dirty="0">
                <a:latin typeface="+mj-ea"/>
                <a:ea typeface="+mj-ea"/>
              </a:rPr>
              <a:t>年度</a:t>
            </a:r>
            <a:r>
              <a:rPr lang="en-US" altLang="ja-JP" sz="800" dirty="0">
                <a:latin typeface="+mj-ea"/>
                <a:ea typeface="+mj-ea"/>
              </a:rPr>
              <a:t>)</a:t>
            </a:r>
          </a:p>
          <a:p>
            <a:r>
              <a:rPr lang="en-US" sz="800" dirty="0">
                <a:latin typeface="+mj-ea"/>
                <a:ea typeface="+mj-ea"/>
              </a:rPr>
              <a:t>https://www.npa.go.jp/cyber/research/r2/R2countermeasures.pdf</a:t>
            </a:r>
          </a:p>
        </p:txBody>
      </p:sp>
      <p:graphicFrame>
        <p:nvGraphicFramePr>
          <p:cNvPr id="4" name="表 9">
            <a:extLst>
              <a:ext uri="{FF2B5EF4-FFF2-40B4-BE49-F238E27FC236}">
                <a16:creationId xmlns:a16="http://schemas.microsoft.com/office/drawing/2014/main" id="{10A030E8-2DAC-9BA4-E425-1499F2FEDDBB}"/>
              </a:ext>
            </a:extLst>
          </p:cNvPr>
          <p:cNvGraphicFramePr>
            <a:graphicFrameLocks/>
          </p:cNvGraphicFramePr>
          <p:nvPr/>
        </p:nvGraphicFramePr>
        <p:xfrm>
          <a:off x="4817526" y="1120014"/>
          <a:ext cx="4048957" cy="3713139"/>
        </p:xfrm>
        <a:graphic>
          <a:graphicData uri="http://schemas.openxmlformats.org/drawingml/2006/table">
            <a:tbl>
              <a:tblPr firstRow="1" bandRow="1">
                <a:tableStyleId>{5C22544A-7EE6-4342-B048-85BDC9FD1C3A}</a:tableStyleId>
              </a:tblPr>
              <a:tblGrid>
                <a:gridCol w="2081909">
                  <a:extLst>
                    <a:ext uri="{9D8B030D-6E8A-4147-A177-3AD203B41FA5}">
                      <a16:colId xmlns:a16="http://schemas.microsoft.com/office/drawing/2014/main" val="1072694953"/>
                    </a:ext>
                  </a:extLst>
                </a:gridCol>
                <a:gridCol w="1967048">
                  <a:extLst>
                    <a:ext uri="{9D8B030D-6E8A-4147-A177-3AD203B41FA5}">
                      <a16:colId xmlns:a16="http://schemas.microsoft.com/office/drawing/2014/main" val="84828182"/>
                    </a:ext>
                  </a:extLst>
                </a:gridCol>
              </a:tblGrid>
              <a:tr h="186816">
                <a:tc>
                  <a:txBody>
                    <a:bodyPr/>
                    <a:lstStyle/>
                    <a:p>
                      <a:pPr algn="ctr"/>
                      <a:r>
                        <a:rPr kumimoji="1" lang="ja-JP" altLang="en-US" sz="600" dirty="0"/>
                        <a:t>現実論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CC"/>
                    </a:solidFill>
                  </a:tcPr>
                </a:tc>
                <a:tc>
                  <a:txBody>
                    <a:bodyPr/>
                    <a:lstStyle/>
                    <a:p>
                      <a:pPr algn="ctr"/>
                      <a:r>
                        <a:rPr lang="ja-JP" altLang="en-US" sz="600" dirty="0"/>
                        <a:t>理想論</a:t>
                      </a:r>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CC"/>
                    </a:solidFill>
                  </a:tcPr>
                </a:tc>
                <a:extLst>
                  <a:ext uri="{0D108BD9-81ED-4DB2-BD59-A6C34878D82A}">
                    <a16:rowId xmlns:a16="http://schemas.microsoft.com/office/drawing/2014/main" val="813872438"/>
                  </a:ext>
                </a:extLst>
              </a:tr>
              <a:tr h="186816">
                <a:tc gridSpan="2">
                  <a:txBody>
                    <a:bodyPr/>
                    <a:lstStyle/>
                    <a:p>
                      <a:pPr algn="ctr"/>
                      <a:r>
                        <a:rPr lang="en-US" altLang="ja-JP" sz="600" dirty="0">
                          <a:solidFill>
                            <a:schemeClr val="tx1"/>
                          </a:solidFill>
                        </a:rPr>
                        <a:t>1</a:t>
                      </a:r>
                      <a:r>
                        <a:rPr lang="ja-JP" altLang="en-US" sz="600" dirty="0">
                          <a:solidFill>
                            <a:schemeClr val="tx1"/>
                          </a:solidFill>
                        </a:rPr>
                        <a:t>．投資方針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tc>
                <a:extLst>
                  <a:ext uri="{0D108BD9-81ED-4DB2-BD59-A6C34878D82A}">
                    <a16:rowId xmlns:a16="http://schemas.microsoft.com/office/drawing/2014/main" val="740143272"/>
                  </a:ext>
                </a:extLst>
              </a:tr>
              <a:tr h="287409">
                <a:tc>
                  <a:txBody>
                    <a:bodyPr/>
                    <a:lstStyle/>
                    <a:p>
                      <a:r>
                        <a:rPr lang="ja-JP" altLang="en-US" sz="600" dirty="0">
                          <a:solidFill>
                            <a:schemeClr val="tx1"/>
                          </a:solidFill>
                        </a:rPr>
                        <a:t>セキュリティ投資は必要最低限に抑えるべきである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来るべき問題事案に備えて、積極的に投資を行うべきであ 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709009"/>
                  </a:ext>
                </a:extLst>
              </a:tr>
              <a:tr h="186816">
                <a:tc gridSpan="2">
                  <a:txBody>
                    <a:bodyPr/>
                    <a:lstStyle/>
                    <a:p>
                      <a:pPr algn="ctr"/>
                      <a:r>
                        <a:rPr lang="en-US" altLang="ja-JP" sz="600" dirty="0">
                          <a:solidFill>
                            <a:schemeClr val="tx1"/>
                          </a:solidFill>
                        </a:rPr>
                        <a:t>2</a:t>
                      </a:r>
                      <a:r>
                        <a:rPr lang="ja-JP" altLang="en-US" sz="600" dirty="0">
                          <a:solidFill>
                            <a:schemeClr val="tx1"/>
                          </a:solidFill>
                        </a:rPr>
                        <a:t>．事後的対応と予防的対応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tc>
                <a:extLst>
                  <a:ext uri="{0D108BD9-81ED-4DB2-BD59-A6C34878D82A}">
                    <a16:rowId xmlns:a16="http://schemas.microsoft.com/office/drawing/2014/main" val="1340225722"/>
                  </a:ext>
                </a:extLst>
              </a:tr>
              <a:tr h="388002">
                <a:tc>
                  <a:txBody>
                    <a:bodyPr/>
                    <a:lstStyle/>
                    <a:p>
                      <a:r>
                        <a:rPr lang="ja-JP" altLang="en-US" sz="600" dirty="0">
                          <a:solidFill>
                            <a:schemeClr val="tx1"/>
                          </a:solidFill>
                        </a:rPr>
                        <a:t>情報セキュリティ対策としては、問題発生に対しての応急 対応や、再発防止・被害拡大防止に注力するべきである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情報セキュリティ対策としては、リスクの検知など、予防上の 対策に注力するべきである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7924352"/>
                  </a:ext>
                </a:extLst>
              </a:tr>
              <a:tr h="186816">
                <a:tc gridSpan="2">
                  <a:txBody>
                    <a:bodyPr/>
                    <a:lstStyle/>
                    <a:p>
                      <a:pPr algn="ctr"/>
                      <a:r>
                        <a:rPr lang="en-US" altLang="ja-JP" sz="600" dirty="0">
                          <a:solidFill>
                            <a:schemeClr val="tx1"/>
                          </a:solidFill>
                        </a:rPr>
                        <a:t>3</a:t>
                      </a:r>
                      <a:r>
                        <a:rPr lang="ja-JP" altLang="en-US" sz="600" dirty="0">
                          <a:solidFill>
                            <a:schemeClr val="tx1"/>
                          </a:solidFill>
                        </a:rPr>
                        <a:t>．保険への意識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tc>
                <a:extLst>
                  <a:ext uri="{0D108BD9-81ED-4DB2-BD59-A6C34878D82A}">
                    <a16:rowId xmlns:a16="http://schemas.microsoft.com/office/drawing/2014/main" val="3427893338"/>
                  </a:ext>
                </a:extLst>
              </a:tr>
              <a:tr h="447338">
                <a:tc>
                  <a:txBody>
                    <a:bodyPr/>
                    <a:lstStyle/>
                    <a:p>
                      <a:r>
                        <a:rPr lang="ja-JP" altLang="en-US" sz="600" dirty="0">
                          <a:solidFill>
                            <a:schemeClr val="tx1"/>
                          </a:solidFill>
                        </a:rPr>
                        <a:t>情報セキュリティ対策としては、人的・技術的な対策により カバーできるところを対策すれば十分である。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情報セキュリティ対策としては、人的・技術的対策によりカバ ーできないリスクは保険によりまかなうべきである。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154923"/>
                  </a:ext>
                </a:extLst>
              </a:tr>
              <a:tr h="186816">
                <a:tc gridSpan="2">
                  <a:txBody>
                    <a:bodyPr/>
                    <a:lstStyle/>
                    <a:p>
                      <a:pPr algn="ctr"/>
                      <a:r>
                        <a:rPr lang="en-US" altLang="ja-JP" sz="600" dirty="0">
                          <a:solidFill>
                            <a:schemeClr val="tx1"/>
                          </a:solidFill>
                        </a:rPr>
                        <a:t>4</a:t>
                      </a:r>
                      <a:r>
                        <a:rPr lang="ja-JP" altLang="en-US" sz="600" dirty="0">
                          <a:solidFill>
                            <a:schemeClr val="tx1"/>
                          </a:solidFill>
                        </a:rPr>
                        <a:t>．規制・罰則への考え方</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dirty="0"/>
                    </a:p>
                  </a:txBody>
                  <a:tcPr/>
                </a:tc>
                <a:extLst>
                  <a:ext uri="{0D108BD9-81ED-4DB2-BD59-A6C34878D82A}">
                    <a16:rowId xmlns:a16="http://schemas.microsoft.com/office/drawing/2014/main" val="675365787"/>
                  </a:ext>
                </a:extLst>
              </a:tr>
              <a:tr h="447338">
                <a:tc>
                  <a:txBody>
                    <a:bodyPr/>
                    <a:lstStyle/>
                    <a:p>
                      <a:r>
                        <a:rPr lang="ja-JP" altLang="en-US" sz="600" dirty="0">
                          <a:solidFill>
                            <a:schemeClr val="tx1"/>
                          </a:solidFill>
                        </a:rPr>
                        <a:t>技術以外の面での対策としては、従業員等への教育と、適 切な情報提供により対策を促すことが重要である。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技術以外の面での対策としては、教育はもちろんのこと、規 制・罰則などの強制力のある制度的対応を行うことが重要で 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636889"/>
                  </a:ext>
                </a:extLst>
              </a:tr>
              <a:tr h="186816">
                <a:tc gridSpan="2">
                  <a:txBody>
                    <a:bodyPr/>
                    <a:lstStyle/>
                    <a:p>
                      <a:pPr algn="ctr"/>
                      <a:r>
                        <a:rPr lang="en-US" altLang="ja-JP" sz="600" dirty="0">
                          <a:solidFill>
                            <a:schemeClr val="tx1"/>
                          </a:solidFill>
                        </a:rPr>
                        <a:t>5</a:t>
                      </a:r>
                      <a:r>
                        <a:rPr lang="ja-JP" altLang="en-US" sz="600" dirty="0">
                          <a:solidFill>
                            <a:schemeClr val="tx1"/>
                          </a:solidFill>
                        </a:rPr>
                        <a:t>．プライバシーの考慮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050" dirty="0"/>
                    </a:p>
                  </a:txBody>
                  <a:tcPr/>
                </a:tc>
                <a:extLst>
                  <a:ext uri="{0D108BD9-81ED-4DB2-BD59-A6C34878D82A}">
                    <a16:rowId xmlns:a16="http://schemas.microsoft.com/office/drawing/2014/main" val="3825732690"/>
                  </a:ext>
                </a:extLst>
              </a:tr>
              <a:tr h="447338">
                <a:tc>
                  <a:txBody>
                    <a:bodyPr/>
                    <a:lstStyle/>
                    <a:p>
                      <a:r>
                        <a:rPr lang="ja-JP" altLang="en-US" sz="600" dirty="0">
                          <a:solidFill>
                            <a:schemeClr val="tx1"/>
                          </a:solidFill>
                        </a:rPr>
                        <a:t>職場とはいえ、従業員等のプライバシーはある程度考慮し たうえで、情報セキュリティ対策は行われるべきである。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職場のセキュリティ保護のためにはシステム利用状況のモニ タリングなどによるプライバシーの侵害はやむをえない</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671220"/>
                  </a:ext>
                </a:extLst>
              </a:tr>
              <a:tr h="186816">
                <a:tc gridSpan="2">
                  <a:txBody>
                    <a:bodyPr/>
                    <a:lstStyle/>
                    <a:p>
                      <a:pPr algn="ctr"/>
                      <a:r>
                        <a:rPr lang="en-US" altLang="ja-JP" sz="600" dirty="0">
                          <a:solidFill>
                            <a:schemeClr val="tx1"/>
                          </a:solidFill>
                        </a:rPr>
                        <a:t>6</a:t>
                      </a:r>
                      <a:r>
                        <a:rPr lang="ja-JP" altLang="en-US" sz="600" dirty="0">
                          <a:solidFill>
                            <a:schemeClr val="tx1"/>
                          </a:solidFill>
                        </a:rPr>
                        <a:t>．利便性とのバランス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050" dirty="0"/>
                    </a:p>
                  </a:txBody>
                  <a:tcPr/>
                </a:tc>
                <a:extLst>
                  <a:ext uri="{0D108BD9-81ED-4DB2-BD59-A6C34878D82A}">
                    <a16:rowId xmlns:a16="http://schemas.microsoft.com/office/drawing/2014/main" val="2733304892"/>
                  </a:ext>
                </a:extLst>
              </a:tr>
              <a:tr h="388002">
                <a:tc>
                  <a:txBody>
                    <a:bodyPr/>
                    <a:lstStyle/>
                    <a:p>
                      <a:r>
                        <a:rPr lang="ja-JP" altLang="en-US" sz="600" dirty="0">
                          <a:solidFill>
                            <a:schemeClr val="tx1"/>
                          </a:solidFill>
                        </a:rPr>
                        <a:t>業務実施に負担をかけるほどのセキュリティ対策は不 適当であり、利便性とのバランスを考慮すべきである。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ユーザーにシステム利用上・業務上の負担を強いてでも セキュリティを守るべきである。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1186506"/>
                  </a:ext>
                </a:extLst>
              </a:tr>
            </a:tbl>
          </a:graphicData>
        </a:graphic>
      </p:graphicFrame>
      <p:sp>
        <p:nvSpPr>
          <p:cNvPr id="5" name="テキスト ボックス 4">
            <a:extLst>
              <a:ext uri="{FF2B5EF4-FFF2-40B4-BE49-F238E27FC236}">
                <a16:creationId xmlns:a16="http://schemas.microsoft.com/office/drawing/2014/main" id="{EC3AC813-A7EC-89B8-5C6F-FB0D55665180}"/>
              </a:ext>
            </a:extLst>
          </p:cNvPr>
          <p:cNvSpPr txBox="1"/>
          <p:nvPr/>
        </p:nvSpPr>
        <p:spPr>
          <a:xfrm>
            <a:off x="4556004" y="786206"/>
            <a:ext cx="4572000"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調査対象とした理想論と現実論</a:t>
            </a:r>
          </a:p>
        </p:txBody>
      </p:sp>
    </p:spTree>
    <p:extLst>
      <p:ext uri="{BB962C8B-B14F-4D97-AF65-F5344CB8AC3E}">
        <p14:creationId xmlns:p14="http://schemas.microsoft.com/office/powerpoint/2010/main" val="366994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AFC32A74-F5CD-4683-8B58-D2F803473363}"/>
              </a:ext>
            </a:extLst>
          </p:cNvPr>
          <p:cNvSpPr>
            <a:spLocks noGrp="1"/>
          </p:cNvSpPr>
          <p:nvPr>
            <p:ph type="title"/>
          </p:nvPr>
        </p:nvSpPr>
        <p:spPr/>
        <p:txBody>
          <a:bodyPr/>
          <a:lstStyle/>
          <a:p>
            <a:r>
              <a:rPr lang="ja-JP" altLang="en-US"/>
              <a:t>現実的なセキュリティ投資が必要である</a:t>
            </a:r>
            <a:endParaRPr lang="en-US" dirty="0"/>
          </a:p>
        </p:txBody>
      </p:sp>
      <p:graphicFrame>
        <p:nvGraphicFramePr>
          <p:cNvPr id="9" name="表 9">
            <a:extLst>
              <a:ext uri="{FF2B5EF4-FFF2-40B4-BE49-F238E27FC236}">
                <a16:creationId xmlns:a16="http://schemas.microsoft.com/office/drawing/2014/main" id="{1245238E-2E9E-44CD-9045-3CE9BC8E3CCB}"/>
              </a:ext>
            </a:extLst>
          </p:cNvPr>
          <p:cNvGraphicFramePr>
            <a:graphicFrameLocks noGrp="1"/>
          </p:cNvGraphicFramePr>
          <p:nvPr>
            <p:ph idx="4294967295"/>
            <p:extLst>
              <p:ext uri="{D42A27DB-BD31-4B8C-83A1-F6EECF244321}">
                <p14:modId xmlns:p14="http://schemas.microsoft.com/office/powerpoint/2010/main" val="187942241"/>
              </p:ext>
            </p:extLst>
          </p:nvPr>
        </p:nvGraphicFramePr>
        <p:xfrm>
          <a:off x="4855781" y="1117786"/>
          <a:ext cx="4048957" cy="3713139"/>
        </p:xfrm>
        <a:graphic>
          <a:graphicData uri="http://schemas.openxmlformats.org/drawingml/2006/table">
            <a:tbl>
              <a:tblPr firstRow="1" bandRow="1">
                <a:tableStyleId>{5C22544A-7EE6-4342-B048-85BDC9FD1C3A}</a:tableStyleId>
              </a:tblPr>
              <a:tblGrid>
                <a:gridCol w="2081909">
                  <a:extLst>
                    <a:ext uri="{9D8B030D-6E8A-4147-A177-3AD203B41FA5}">
                      <a16:colId xmlns:a16="http://schemas.microsoft.com/office/drawing/2014/main" val="1072694953"/>
                    </a:ext>
                  </a:extLst>
                </a:gridCol>
                <a:gridCol w="1967048">
                  <a:extLst>
                    <a:ext uri="{9D8B030D-6E8A-4147-A177-3AD203B41FA5}">
                      <a16:colId xmlns:a16="http://schemas.microsoft.com/office/drawing/2014/main" val="84828182"/>
                    </a:ext>
                  </a:extLst>
                </a:gridCol>
              </a:tblGrid>
              <a:tr h="186816">
                <a:tc>
                  <a:txBody>
                    <a:bodyPr/>
                    <a:lstStyle/>
                    <a:p>
                      <a:pPr algn="ctr"/>
                      <a:r>
                        <a:rPr kumimoji="1" lang="ja-JP" altLang="en-US" sz="600" dirty="0"/>
                        <a:t>現実論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CC"/>
                    </a:solidFill>
                  </a:tcPr>
                </a:tc>
                <a:tc>
                  <a:txBody>
                    <a:bodyPr/>
                    <a:lstStyle/>
                    <a:p>
                      <a:pPr algn="ctr"/>
                      <a:r>
                        <a:rPr lang="ja-JP" altLang="en-US" sz="600" dirty="0"/>
                        <a:t>理想論</a:t>
                      </a:r>
                      <a:endParaRPr kumimoji="1" lang="ja-JP" altLang="en-US" sz="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33CC"/>
                    </a:solidFill>
                  </a:tcPr>
                </a:tc>
                <a:extLst>
                  <a:ext uri="{0D108BD9-81ED-4DB2-BD59-A6C34878D82A}">
                    <a16:rowId xmlns:a16="http://schemas.microsoft.com/office/drawing/2014/main" val="813872438"/>
                  </a:ext>
                </a:extLst>
              </a:tr>
              <a:tr h="186816">
                <a:tc gridSpan="2">
                  <a:txBody>
                    <a:bodyPr/>
                    <a:lstStyle/>
                    <a:p>
                      <a:pPr algn="ctr"/>
                      <a:r>
                        <a:rPr lang="en-US" altLang="ja-JP" sz="600" dirty="0">
                          <a:solidFill>
                            <a:schemeClr val="tx1"/>
                          </a:solidFill>
                        </a:rPr>
                        <a:t>1</a:t>
                      </a:r>
                      <a:r>
                        <a:rPr lang="ja-JP" altLang="en-US" sz="600" dirty="0">
                          <a:solidFill>
                            <a:schemeClr val="tx1"/>
                          </a:solidFill>
                        </a:rPr>
                        <a:t>．投資方針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tc>
                <a:extLst>
                  <a:ext uri="{0D108BD9-81ED-4DB2-BD59-A6C34878D82A}">
                    <a16:rowId xmlns:a16="http://schemas.microsoft.com/office/drawing/2014/main" val="740143272"/>
                  </a:ext>
                </a:extLst>
              </a:tr>
              <a:tr h="287409">
                <a:tc>
                  <a:txBody>
                    <a:bodyPr/>
                    <a:lstStyle/>
                    <a:p>
                      <a:r>
                        <a:rPr lang="ja-JP" altLang="en-US" sz="600" dirty="0">
                          <a:solidFill>
                            <a:schemeClr val="tx1"/>
                          </a:solidFill>
                        </a:rPr>
                        <a:t>セキュリティ投資は必要最低限に抑えるべきである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来るべき問題事案に備えて、積極的に投資を行うべきであ 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66709009"/>
                  </a:ext>
                </a:extLst>
              </a:tr>
              <a:tr h="186816">
                <a:tc gridSpan="2">
                  <a:txBody>
                    <a:bodyPr/>
                    <a:lstStyle/>
                    <a:p>
                      <a:pPr algn="ctr"/>
                      <a:r>
                        <a:rPr lang="en-US" altLang="ja-JP" sz="600" dirty="0">
                          <a:solidFill>
                            <a:schemeClr val="tx1"/>
                          </a:solidFill>
                        </a:rPr>
                        <a:t>2</a:t>
                      </a:r>
                      <a:r>
                        <a:rPr lang="ja-JP" altLang="en-US" sz="600" dirty="0">
                          <a:solidFill>
                            <a:schemeClr val="tx1"/>
                          </a:solidFill>
                        </a:rPr>
                        <a:t>．事後的対応と予防的対応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tc>
                <a:extLst>
                  <a:ext uri="{0D108BD9-81ED-4DB2-BD59-A6C34878D82A}">
                    <a16:rowId xmlns:a16="http://schemas.microsoft.com/office/drawing/2014/main" val="1340225722"/>
                  </a:ext>
                </a:extLst>
              </a:tr>
              <a:tr h="388002">
                <a:tc>
                  <a:txBody>
                    <a:bodyPr/>
                    <a:lstStyle/>
                    <a:p>
                      <a:r>
                        <a:rPr lang="ja-JP" altLang="en-US" sz="600" dirty="0">
                          <a:solidFill>
                            <a:schemeClr val="tx1"/>
                          </a:solidFill>
                        </a:rPr>
                        <a:t>情報セキュリティ対策としては、問題発生に対しての応急 対応や、再発防止・被害拡大防止に注力するべきである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情報セキュリティ対策としては、リスクの検知など、予防上の 対策に注力するべきである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7924352"/>
                  </a:ext>
                </a:extLst>
              </a:tr>
              <a:tr h="186816">
                <a:tc gridSpan="2">
                  <a:txBody>
                    <a:bodyPr/>
                    <a:lstStyle/>
                    <a:p>
                      <a:pPr algn="ctr"/>
                      <a:r>
                        <a:rPr lang="en-US" altLang="ja-JP" sz="600" dirty="0">
                          <a:solidFill>
                            <a:schemeClr val="tx1"/>
                          </a:solidFill>
                        </a:rPr>
                        <a:t>3</a:t>
                      </a:r>
                      <a:r>
                        <a:rPr lang="ja-JP" altLang="en-US" sz="600" dirty="0">
                          <a:solidFill>
                            <a:schemeClr val="tx1"/>
                          </a:solidFill>
                        </a:rPr>
                        <a:t>．保険への意識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dirty="0"/>
                    </a:p>
                  </a:txBody>
                  <a:tcPr/>
                </a:tc>
                <a:extLst>
                  <a:ext uri="{0D108BD9-81ED-4DB2-BD59-A6C34878D82A}">
                    <a16:rowId xmlns:a16="http://schemas.microsoft.com/office/drawing/2014/main" val="3427893338"/>
                  </a:ext>
                </a:extLst>
              </a:tr>
              <a:tr h="447338">
                <a:tc>
                  <a:txBody>
                    <a:bodyPr/>
                    <a:lstStyle/>
                    <a:p>
                      <a:r>
                        <a:rPr lang="ja-JP" altLang="en-US" sz="600" dirty="0">
                          <a:solidFill>
                            <a:schemeClr val="tx1"/>
                          </a:solidFill>
                        </a:rPr>
                        <a:t>情報セキュリティ対策としては、人的・技術的な対策により カバーできるところを対策すれば十分である。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情報セキュリティ対策としては、人的・技術的対策によりカバ ーできないリスクは保険によりまかなうべきである。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6154923"/>
                  </a:ext>
                </a:extLst>
              </a:tr>
              <a:tr h="186816">
                <a:tc gridSpan="2">
                  <a:txBody>
                    <a:bodyPr/>
                    <a:lstStyle/>
                    <a:p>
                      <a:pPr algn="ctr"/>
                      <a:r>
                        <a:rPr lang="en-US" altLang="ja-JP" sz="600" dirty="0">
                          <a:solidFill>
                            <a:schemeClr val="tx1"/>
                          </a:solidFill>
                        </a:rPr>
                        <a:t>4</a:t>
                      </a:r>
                      <a:r>
                        <a:rPr lang="ja-JP" altLang="en-US" sz="600" dirty="0">
                          <a:solidFill>
                            <a:schemeClr val="tx1"/>
                          </a:solidFill>
                        </a:rPr>
                        <a:t>．規制・罰則への考え方</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kumimoji="1" lang="ja-JP" altLang="en-US" dirty="0"/>
                    </a:p>
                  </a:txBody>
                  <a:tcPr/>
                </a:tc>
                <a:extLst>
                  <a:ext uri="{0D108BD9-81ED-4DB2-BD59-A6C34878D82A}">
                    <a16:rowId xmlns:a16="http://schemas.microsoft.com/office/drawing/2014/main" val="675365787"/>
                  </a:ext>
                </a:extLst>
              </a:tr>
              <a:tr h="447338">
                <a:tc>
                  <a:txBody>
                    <a:bodyPr/>
                    <a:lstStyle/>
                    <a:p>
                      <a:r>
                        <a:rPr lang="ja-JP" altLang="en-US" sz="600" dirty="0">
                          <a:solidFill>
                            <a:schemeClr val="tx1"/>
                          </a:solidFill>
                        </a:rPr>
                        <a:t>技術以外の面での対策としては、従業員等への教育と、適 切な情報提供により対策を促すことが重要である。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技術以外の面での対策としては、教育はもちろんのこと、規 制・罰則などの強制力のある制度的対応を行うことが重要で 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44636889"/>
                  </a:ext>
                </a:extLst>
              </a:tr>
              <a:tr h="186816">
                <a:tc gridSpan="2">
                  <a:txBody>
                    <a:bodyPr/>
                    <a:lstStyle/>
                    <a:p>
                      <a:pPr algn="ctr"/>
                      <a:r>
                        <a:rPr lang="en-US" altLang="ja-JP" sz="600" dirty="0">
                          <a:solidFill>
                            <a:schemeClr val="tx1"/>
                          </a:solidFill>
                        </a:rPr>
                        <a:t>5</a:t>
                      </a:r>
                      <a:r>
                        <a:rPr lang="ja-JP" altLang="en-US" sz="600" dirty="0">
                          <a:solidFill>
                            <a:schemeClr val="tx1"/>
                          </a:solidFill>
                        </a:rPr>
                        <a:t>．プライバシーの考慮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050" dirty="0"/>
                    </a:p>
                  </a:txBody>
                  <a:tcPr/>
                </a:tc>
                <a:extLst>
                  <a:ext uri="{0D108BD9-81ED-4DB2-BD59-A6C34878D82A}">
                    <a16:rowId xmlns:a16="http://schemas.microsoft.com/office/drawing/2014/main" val="3825732690"/>
                  </a:ext>
                </a:extLst>
              </a:tr>
              <a:tr h="447338">
                <a:tc>
                  <a:txBody>
                    <a:bodyPr/>
                    <a:lstStyle/>
                    <a:p>
                      <a:r>
                        <a:rPr lang="ja-JP" altLang="en-US" sz="600" dirty="0">
                          <a:solidFill>
                            <a:schemeClr val="tx1"/>
                          </a:solidFill>
                        </a:rPr>
                        <a:t>職場とはいえ、従業員等のプライバシーはある程度考慮し たうえで、情報セキュリティ対策は行われるべきである。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職場のセキュリティ保護のためにはシステム利用状況のモニ タリングなどによるプライバシーの侵害はやむをえない</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671220"/>
                  </a:ext>
                </a:extLst>
              </a:tr>
              <a:tr h="186816">
                <a:tc gridSpan="2">
                  <a:txBody>
                    <a:bodyPr/>
                    <a:lstStyle/>
                    <a:p>
                      <a:pPr algn="ctr"/>
                      <a:r>
                        <a:rPr lang="en-US" altLang="ja-JP" sz="600" dirty="0">
                          <a:solidFill>
                            <a:schemeClr val="tx1"/>
                          </a:solidFill>
                        </a:rPr>
                        <a:t>6</a:t>
                      </a:r>
                      <a:r>
                        <a:rPr lang="ja-JP" altLang="en-US" sz="600" dirty="0">
                          <a:solidFill>
                            <a:schemeClr val="tx1"/>
                          </a:solidFill>
                        </a:rPr>
                        <a:t>．利便性とのバランス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kumimoji="1" lang="ja-JP" altLang="en-US" sz="1050" dirty="0"/>
                    </a:p>
                  </a:txBody>
                  <a:tcPr/>
                </a:tc>
                <a:extLst>
                  <a:ext uri="{0D108BD9-81ED-4DB2-BD59-A6C34878D82A}">
                    <a16:rowId xmlns:a16="http://schemas.microsoft.com/office/drawing/2014/main" val="2733304892"/>
                  </a:ext>
                </a:extLst>
              </a:tr>
              <a:tr h="388002">
                <a:tc>
                  <a:txBody>
                    <a:bodyPr/>
                    <a:lstStyle/>
                    <a:p>
                      <a:r>
                        <a:rPr lang="ja-JP" altLang="en-US" sz="600" dirty="0">
                          <a:solidFill>
                            <a:schemeClr val="tx1"/>
                          </a:solidFill>
                        </a:rPr>
                        <a:t>業務実施に負担をかけるほどのセキュリティ対策は不 適当であり、利便性とのバランスを考慮すべきである。 </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600" dirty="0">
                          <a:solidFill>
                            <a:schemeClr val="tx1"/>
                          </a:solidFill>
                        </a:rPr>
                        <a:t>ユーザーにシステム利用上・業務上の負担を強いてでも セキュリティを守るべきである。</a:t>
                      </a:r>
                      <a:endParaRPr kumimoji="1" lang="ja-JP" altLang="en-US" sz="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21186506"/>
                  </a:ext>
                </a:extLst>
              </a:tr>
            </a:tbl>
          </a:graphicData>
        </a:graphic>
      </p:graphicFrame>
      <p:graphicFrame>
        <p:nvGraphicFramePr>
          <p:cNvPr id="12" name="グラフ 11">
            <a:extLst>
              <a:ext uri="{FF2B5EF4-FFF2-40B4-BE49-F238E27FC236}">
                <a16:creationId xmlns:a16="http://schemas.microsoft.com/office/drawing/2014/main" id="{8FC91364-6BED-42D4-BC84-E2F5E45BD2AC}"/>
              </a:ext>
            </a:extLst>
          </p:cNvPr>
          <p:cNvGraphicFramePr/>
          <p:nvPr/>
        </p:nvGraphicFramePr>
        <p:xfrm>
          <a:off x="311700" y="1063205"/>
          <a:ext cx="4119372" cy="3643387"/>
        </p:xfrm>
        <a:graphic>
          <a:graphicData uri="http://schemas.openxmlformats.org/drawingml/2006/chart">
            <c:chart xmlns:c="http://schemas.openxmlformats.org/drawingml/2006/chart" xmlns:r="http://schemas.openxmlformats.org/officeDocument/2006/relationships" r:id="rId2"/>
          </a:graphicData>
        </a:graphic>
      </p:graphicFrame>
      <p:sp>
        <p:nvSpPr>
          <p:cNvPr id="14" name="テキスト ボックス 13">
            <a:extLst>
              <a:ext uri="{FF2B5EF4-FFF2-40B4-BE49-F238E27FC236}">
                <a16:creationId xmlns:a16="http://schemas.microsoft.com/office/drawing/2014/main" id="{87A2EBD5-8899-456A-9713-AE0CF1C92E40}"/>
              </a:ext>
            </a:extLst>
          </p:cNvPr>
          <p:cNvSpPr txBox="1"/>
          <p:nvPr/>
        </p:nvSpPr>
        <p:spPr>
          <a:xfrm>
            <a:off x="-47526" y="769766"/>
            <a:ext cx="4572000"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セキュリティ教育が実施できない</a:t>
            </a:r>
          </a:p>
        </p:txBody>
      </p:sp>
      <p:sp>
        <p:nvSpPr>
          <p:cNvPr id="15" name="正方形/長方形 14">
            <a:extLst>
              <a:ext uri="{FF2B5EF4-FFF2-40B4-BE49-F238E27FC236}">
                <a16:creationId xmlns:a16="http://schemas.microsoft.com/office/drawing/2014/main" id="{46D669CC-65E0-489F-8A4B-44EE50AE4A08}"/>
              </a:ext>
            </a:extLst>
          </p:cNvPr>
          <p:cNvSpPr/>
          <p:nvPr/>
        </p:nvSpPr>
        <p:spPr>
          <a:xfrm>
            <a:off x="284416" y="4558901"/>
            <a:ext cx="4372970" cy="338554"/>
          </a:xfrm>
          <a:prstGeom prst="rect">
            <a:avLst/>
          </a:prstGeom>
        </p:spPr>
        <p:txBody>
          <a:bodyPr wrap="square">
            <a:spAutoFit/>
          </a:bodyPr>
          <a:lstStyle/>
          <a:p>
            <a:r>
              <a:rPr lang="ja-JP" altLang="en-US" sz="800" dirty="0">
                <a:latin typeface="+mj-ea"/>
                <a:ea typeface="+mj-ea"/>
              </a:rPr>
              <a:t>警察庁生活安全局情報技術犯罪対策課 不正アクセス行為対策等の実態調査 </a:t>
            </a:r>
            <a:r>
              <a:rPr lang="en-US" altLang="ja-JP" sz="800" dirty="0">
                <a:latin typeface="+mj-ea"/>
                <a:ea typeface="+mj-ea"/>
              </a:rPr>
              <a:t>(</a:t>
            </a:r>
            <a:r>
              <a:rPr lang="ja-JP" altLang="en-US" sz="800" dirty="0">
                <a:latin typeface="+mj-ea"/>
                <a:ea typeface="+mj-ea"/>
              </a:rPr>
              <a:t>令和</a:t>
            </a:r>
            <a:r>
              <a:rPr lang="en-US" altLang="ja-JP" sz="800" dirty="0">
                <a:latin typeface="+mj-ea"/>
                <a:ea typeface="+mj-ea"/>
              </a:rPr>
              <a:t>2</a:t>
            </a:r>
            <a:r>
              <a:rPr lang="ja-JP" altLang="en-US" sz="800" dirty="0">
                <a:latin typeface="+mj-ea"/>
                <a:ea typeface="+mj-ea"/>
              </a:rPr>
              <a:t>年度</a:t>
            </a:r>
            <a:r>
              <a:rPr lang="en-US" altLang="ja-JP" sz="800" dirty="0">
                <a:latin typeface="+mj-ea"/>
                <a:ea typeface="+mj-ea"/>
              </a:rPr>
              <a:t>)</a:t>
            </a:r>
          </a:p>
          <a:p>
            <a:r>
              <a:rPr lang="en-US" sz="800" dirty="0">
                <a:latin typeface="+mj-ea"/>
                <a:ea typeface="+mj-ea"/>
              </a:rPr>
              <a:t>https://www.npa.go.jp/cyber/research/r2/R2countermeasures.pdf</a:t>
            </a:r>
          </a:p>
        </p:txBody>
      </p:sp>
      <p:sp>
        <p:nvSpPr>
          <p:cNvPr id="16" name="テキスト ボックス 15">
            <a:extLst>
              <a:ext uri="{FF2B5EF4-FFF2-40B4-BE49-F238E27FC236}">
                <a16:creationId xmlns:a16="http://schemas.microsoft.com/office/drawing/2014/main" id="{3CE7F1AA-88B4-4A66-958A-6A3E1B3965C7}"/>
              </a:ext>
            </a:extLst>
          </p:cNvPr>
          <p:cNvSpPr txBox="1"/>
          <p:nvPr/>
        </p:nvSpPr>
        <p:spPr>
          <a:xfrm>
            <a:off x="4180170" y="769535"/>
            <a:ext cx="4572000" cy="276999"/>
          </a:xfrm>
          <a:prstGeom prst="rect">
            <a:avLst/>
          </a:prstGeom>
          <a:noFill/>
        </p:spPr>
        <p:txBody>
          <a:bodyPr wrap="square">
            <a:spAutoFit/>
          </a:bodyPr>
          <a:lstStyle/>
          <a:p>
            <a:pPr algn="ctr"/>
            <a:r>
              <a:rPr lang="ja-JP" altLang="en-US" sz="1200" b="1" dirty="0">
                <a:latin typeface="游ゴシック" panose="020B0400000000000000" pitchFamily="50" charset="-128"/>
                <a:ea typeface="游ゴシック" panose="020B0400000000000000" pitchFamily="50" charset="-128"/>
              </a:rPr>
              <a:t>調査対象とした理想論と現実論</a:t>
            </a:r>
          </a:p>
        </p:txBody>
      </p:sp>
    </p:spTree>
    <p:extLst>
      <p:ext uri="{BB962C8B-B14F-4D97-AF65-F5344CB8AC3E}">
        <p14:creationId xmlns:p14="http://schemas.microsoft.com/office/powerpoint/2010/main" val="43395431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4F9E915-22B0-4CDB-99AF-25846E5EFADC}"/>
              </a:ext>
            </a:extLst>
          </p:cNvPr>
          <p:cNvSpPr>
            <a:spLocks noGrp="1"/>
          </p:cNvSpPr>
          <p:nvPr>
            <p:ph type="title"/>
          </p:nvPr>
        </p:nvSpPr>
        <p:spPr>
          <a:xfrm>
            <a:off x="311700" y="110331"/>
            <a:ext cx="8770211" cy="661432"/>
          </a:xfrm>
        </p:spPr>
        <p:txBody>
          <a:bodyPr>
            <a:noAutofit/>
          </a:bodyPr>
          <a:lstStyle/>
          <a:p>
            <a:r>
              <a:rPr lang="ja-JP" altLang="en-US"/>
              <a:t>インターネット接続における対策</a:t>
            </a:r>
            <a:endParaRPr lang="ja-JP" altLang="en-US" dirty="0"/>
          </a:p>
        </p:txBody>
      </p:sp>
      <p:graphicFrame>
        <p:nvGraphicFramePr>
          <p:cNvPr id="3" name="グラフ 2">
            <a:extLst>
              <a:ext uri="{FF2B5EF4-FFF2-40B4-BE49-F238E27FC236}">
                <a16:creationId xmlns:a16="http://schemas.microsoft.com/office/drawing/2014/main" id="{5DE79E31-AAB7-4CBC-9A63-EDDAE9838745}"/>
              </a:ext>
            </a:extLst>
          </p:cNvPr>
          <p:cNvGraphicFramePr/>
          <p:nvPr/>
        </p:nvGraphicFramePr>
        <p:xfrm>
          <a:off x="260892" y="1201703"/>
          <a:ext cx="4119372" cy="3643387"/>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a:extLst>
              <a:ext uri="{FF2B5EF4-FFF2-40B4-BE49-F238E27FC236}">
                <a16:creationId xmlns:a16="http://schemas.microsoft.com/office/drawing/2014/main" id="{26A38092-AF70-41FB-A514-EFF49D72F9F4}"/>
              </a:ext>
            </a:extLst>
          </p:cNvPr>
          <p:cNvSpPr txBox="1"/>
          <p:nvPr/>
        </p:nvSpPr>
        <p:spPr>
          <a:xfrm>
            <a:off x="191738" y="954205"/>
            <a:ext cx="4572000" cy="261610"/>
          </a:xfrm>
          <a:prstGeom prst="rect">
            <a:avLst/>
          </a:prstGeom>
          <a:noFill/>
        </p:spPr>
        <p:txBody>
          <a:bodyPr wrap="square">
            <a:spAutoFit/>
          </a:bodyPr>
          <a:lstStyle/>
          <a:p>
            <a:pPr algn="ctr"/>
            <a:r>
              <a:rPr lang="ja-JP" altLang="en-US" sz="1100" b="1" dirty="0">
                <a:latin typeface="游ゴシック" panose="020B0400000000000000" pitchFamily="50" charset="-128"/>
                <a:ea typeface="游ゴシック" panose="020B0400000000000000" pitchFamily="50" charset="-128"/>
              </a:rPr>
              <a:t>社内外等からのインターネット接続経由の認証方法</a:t>
            </a:r>
          </a:p>
        </p:txBody>
      </p:sp>
      <p:sp>
        <p:nvSpPr>
          <p:cNvPr id="17" name="正方形/長方形 16">
            <a:extLst>
              <a:ext uri="{FF2B5EF4-FFF2-40B4-BE49-F238E27FC236}">
                <a16:creationId xmlns:a16="http://schemas.microsoft.com/office/drawing/2014/main" id="{A752CE04-DDF6-4CA1-AC04-5777558FA0C1}"/>
              </a:ext>
            </a:extLst>
          </p:cNvPr>
          <p:cNvSpPr/>
          <p:nvPr/>
        </p:nvSpPr>
        <p:spPr>
          <a:xfrm>
            <a:off x="2515865" y="4775385"/>
            <a:ext cx="4372970" cy="338554"/>
          </a:xfrm>
          <a:prstGeom prst="rect">
            <a:avLst/>
          </a:prstGeom>
        </p:spPr>
        <p:txBody>
          <a:bodyPr wrap="square">
            <a:spAutoFit/>
          </a:bodyPr>
          <a:lstStyle/>
          <a:p>
            <a:r>
              <a:rPr lang="ja-JP" altLang="en-US" sz="800" dirty="0">
                <a:latin typeface="+mj-ea"/>
                <a:ea typeface="+mj-ea"/>
              </a:rPr>
              <a:t>警察庁生活安全局情報技術犯罪対策課 不正アクセス行為対策等の実態調査 </a:t>
            </a:r>
            <a:r>
              <a:rPr lang="en-US" altLang="ja-JP" sz="800" dirty="0">
                <a:latin typeface="+mj-ea"/>
                <a:ea typeface="+mj-ea"/>
              </a:rPr>
              <a:t>(</a:t>
            </a:r>
            <a:r>
              <a:rPr lang="ja-JP" altLang="en-US" sz="800" dirty="0">
                <a:latin typeface="+mj-ea"/>
                <a:ea typeface="+mj-ea"/>
              </a:rPr>
              <a:t>令和</a:t>
            </a:r>
            <a:r>
              <a:rPr lang="en-US" altLang="ja-JP" sz="800" dirty="0">
                <a:latin typeface="+mj-ea"/>
                <a:ea typeface="+mj-ea"/>
              </a:rPr>
              <a:t>4</a:t>
            </a:r>
            <a:r>
              <a:rPr lang="ja-JP" altLang="en-US" sz="800" dirty="0">
                <a:latin typeface="+mj-ea"/>
                <a:ea typeface="+mj-ea"/>
              </a:rPr>
              <a:t>年度</a:t>
            </a:r>
            <a:r>
              <a:rPr lang="en-US" altLang="ja-JP" sz="800" dirty="0">
                <a:latin typeface="+mj-ea"/>
                <a:ea typeface="+mj-ea"/>
              </a:rPr>
              <a:t>)</a:t>
            </a:r>
          </a:p>
          <a:p>
            <a:r>
              <a:rPr lang="en-US" sz="800" dirty="0">
                <a:latin typeface="+mj-ea"/>
                <a:ea typeface="+mj-ea"/>
              </a:rPr>
              <a:t>https://www.npa.go.jp/cyber/research/r2/R2countermeasures.pdf</a:t>
            </a:r>
          </a:p>
        </p:txBody>
      </p:sp>
      <p:graphicFrame>
        <p:nvGraphicFramePr>
          <p:cNvPr id="2" name="グラフ 1">
            <a:extLst>
              <a:ext uri="{FF2B5EF4-FFF2-40B4-BE49-F238E27FC236}">
                <a16:creationId xmlns:a16="http://schemas.microsoft.com/office/drawing/2014/main" id="{1148D3BD-D68A-03AC-13F8-5FEF530C7190}"/>
              </a:ext>
            </a:extLst>
          </p:cNvPr>
          <p:cNvGraphicFramePr/>
          <p:nvPr/>
        </p:nvGraphicFramePr>
        <p:xfrm>
          <a:off x="4623549" y="1201703"/>
          <a:ext cx="4119372" cy="3643387"/>
        </p:xfrm>
        <a:graphic>
          <a:graphicData uri="http://schemas.openxmlformats.org/drawingml/2006/chart">
            <c:chart xmlns:c="http://schemas.openxmlformats.org/drawingml/2006/chart" xmlns:r="http://schemas.openxmlformats.org/officeDocument/2006/relationships" r:id="rId3"/>
          </a:graphicData>
        </a:graphic>
      </p:graphicFrame>
      <p:sp>
        <p:nvSpPr>
          <p:cNvPr id="5" name="テキスト ボックス 4">
            <a:extLst>
              <a:ext uri="{FF2B5EF4-FFF2-40B4-BE49-F238E27FC236}">
                <a16:creationId xmlns:a16="http://schemas.microsoft.com/office/drawing/2014/main" id="{3A75506D-E35F-457A-BBC9-231D3BC46ABE}"/>
              </a:ext>
            </a:extLst>
          </p:cNvPr>
          <p:cNvSpPr txBox="1"/>
          <p:nvPr/>
        </p:nvSpPr>
        <p:spPr>
          <a:xfrm>
            <a:off x="4554395" y="954205"/>
            <a:ext cx="4572000" cy="261610"/>
          </a:xfrm>
          <a:prstGeom prst="rect">
            <a:avLst/>
          </a:prstGeom>
          <a:noFill/>
        </p:spPr>
        <p:txBody>
          <a:bodyPr wrap="square">
            <a:spAutoFit/>
          </a:bodyPr>
          <a:lstStyle/>
          <a:p>
            <a:pPr algn="ctr"/>
            <a:r>
              <a:rPr lang="ja-JP" altLang="en-US" sz="1100" b="1" dirty="0">
                <a:latin typeface="游ゴシック" panose="020B0400000000000000" pitchFamily="50" charset="-128"/>
                <a:ea typeface="游ゴシック" panose="020B0400000000000000" pitchFamily="50" charset="-128"/>
              </a:rPr>
              <a:t>インターネット接続に対するセキュリティ対策</a:t>
            </a:r>
          </a:p>
        </p:txBody>
      </p:sp>
    </p:spTree>
    <p:extLst>
      <p:ext uri="{BB962C8B-B14F-4D97-AF65-F5344CB8AC3E}">
        <p14:creationId xmlns:p14="http://schemas.microsoft.com/office/powerpoint/2010/main" val="3904654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75849B99-148D-4D31-8A44-FB95F4FA3AF0}"/>
              </a:ext>
            </a:extLst>
          </p:cNvPr>
          <p:cNvGraphicFramePr>
            <a:graphicFrameLocks noGrp="1"/>
          </p:cNvGraphicFramePr>
          <p:nvPr>
            <p:ph idx="1"/>
            <p:extLst>
              <p:ext uri="{D42A27DB-BD31-4B8C-83A1-F6EECF244321}">
                <p14:modId xmlns:p14="http://schemas.microsoft.com/office/powerpoint/2010/main" val="871518799"/>
              </p:ext>
            </p:extLst>
          </p:nvPr>
        </p:nvGraphicFramePr>
        <p:xfrm>
          <a:off x="311700" y="838261"/>
          <a:ext cx="8531224" cy="2632583"/>
        </p:xfrm>
        <a:graphic>
          <a:graphicData uri="http://schemas.openxmlformats.org/drawingml/2006/table">
            <a:tbl>
              <a:tblPr firstRow="1" firstCol="1" bandRow="1">
                <a:tableStyleId>{B301B821-A1FF-4177-AEE7-76D212191A09}</a:tableStyleId>
              </a:tblPr>
              <a:tblGrid>
                <a:gridCol w="2568043">
                  <a:extLst>
                    <a:ext uri="{9D8B030D-6E8A-4147-A177-3AD203B41FA5}">
                      <a16:colId xmlns:a16="http://schemas.microsoft.com/office/drawing/2014/main" val="3046335406"/>
                    </a:ext>
                  </a:extLst>
                </a:gridCol>
                <a:gridCol w="5963181">
                  <a:extLst>
                    <a:ext uri="{9D8B030D-6E8A-4147-A177-3AD203B41FA5}">
                      <a16:colId xmlns:a16="http://schemas.microsoft.com/office/drawing/2014/main" val="3375142915"/>
                    </a:ext>
                  </a:extLst>
                </a:gridCol>
              </a:tblGrid>
              <a:tr h="93270">
                <a:tc>
                  <a:txBody>
                    <a:bodyPr/>
                    <a:lstStyle/>
                    <a:p>
                      <a:pPr algn="l" fontAlgn="ctr">
                        <a:spcBef>
                          <a:spcPts val="0"/>
                        </a:spcBef>
                        <a:spcAft>
                          <a:spcPts val="0"/>
                        </a:spcAft>
                      </a:pPr>
                      <a:r>
                        <a:rPr lang="ja-JP" altLang="en-US" sz="900" b="1" u="none" strike="noStrike" dirty="0">
                          <a:solidFill>
                            <a:schemeClr val="bg1"/>
                          </a:solidFill>
                          <a:effectLst/>
                          <a:latin typeface="游ゴシック" panose="020B0400000000000000" pitchFamily="50" charset="-128"/>
                          <a:ea typeface="游ゴシック" panose="020B0400000000000000" pitchFamily="50" charset="-128"/>
                        </a:rPr>
                        <a:t>項目</a:t>
                      </a:r>
                      <a:endParaRPr lang="ja-JP" altLang="en-US" sz="24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1397" marR="1397" marT="1397" marB="0" anchor="ctr"/>
                </a:tc>
                <a:tc>
                  <a:txBody>
                    <a:bodyPr/>
                    <a:lstStyle/>
                    <a:p>
                      <a:pPr algn="l" fontAlgn="ctr">
                        <a:spcBef>
                          <a:spcPts val="0"/>
                        </a:spcBef>
                        <a:spcAft>
                          <a:spcPts val="0"/>
                        </a:spcAft>
                      </a:pPr>
                      <a:r>
                        <a:rPr lang="ja-JP" altLang="en-US" sz="900" b="1" u="none" strike="noStrike" dirty="0">
                          <a:solidFill>
                            <a:schemeClr val="bg1"/>
                          </a:solidFill>
                          <a:effectLst/>
                          <a:latin typeface="游ゴシック" panose="020B0400000000000000" pitchFamily="50" charset="-128"/>
                          <a:ea typeface="游ゴシック" panose="020B0400000000000000" pitchFamily="50" charset="-128"/>
                        </a:rPr>
                        <a:t>内容</a:t>
                      </a:r>
                      <a:endParaRPr lang="ja-JP" altLang="en-US" sz="24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2531144543"/>
                  </a:ext>
                </a:extLst>
              </a:tr>
              <a:tr h="93270">
                <a:tc rowSpan="8">
                  <a:txBody>
                    <a:bodyPr/>
                    <a:lstStyle/>
                    <a:p>
                      <a:pPr algn="l" fontAlgn="ctr">
                        <a:spcBef>
                          <a:spcPts val="0"/>
                        </a:spcBef>
                        <a:spcAft>
                          <a:spcPts val="0"/>
                        </a:spcAft>
                      </a:pPr>
                      <a:r>
                        <a:rPr lang="en-US" altLang="ja-JP" sz="900" b="1" u="none" strike="noStrike" dirty="0">
                          <a:solidFill>
                            <a:schemeClr val="tx1"/>
                          </a:solidFill>
                          <a:effectLst/>
                          <a:latin typeface="游ゴシック" panose="020B0400000000000000" pitchFamily="50" charset="-128"/>
                          <a:ea typeface="游ゴシック" panose="020B0400000000000000" pitchFamily="50" charset="-128"/>
                        </a:rPr>
                        <a:t>1 </a:t>
                      </a:r>
                      <a:r>
                        <a:rPr lang="ja-JP" altLang="en-US" sz="900" b="1" u="none" strike="noStrike" dirty="0">
                          <a:solidFill>
                            <a:schemeClr val="tx1"/>
                          </a:solidFill>
                          <a:effectLst/>
                          <a:latin typeface="游ゴシック" panose="020B0400000000000000" pitchFamily="50" charset="-128"/>
                          <a:ea typeface="游ゴシック" panose="020B0400000000000000" pitchFamily="50" charset="-128"/>
                        </a:rPr>
                        <a:t>アカウント</a:t>
                      </a:r>
                      <a:r>
                        <a:rPr lang="en-US" altLang="ja-JP" sz="900" b="1"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900" b="1" u="none" strike="noStrike" dirty="0">
                          <a:solidFill>
                            <a:schemeClr val="tx1"/>
                          </a:solidFill>
                          <a:effectLst/>
                          <a:latin typeface="游ゴシック" panose="020B0400000000000000" pitchFamily="50" charset="-128"/>
                          <a:ea typeface="游ゴシック" panose="020B0400000000000000" pitchFamily="50" charset="-128"/>
                        </a:rPr>
                        <a:t>認証</a:t>
                      </a:r>
                      <a:endParaRPr lang="ja-JP" altLang="en-US" sz="24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tc>
                  <a:txBody>
                    <a:bodyPr/>
                    <a:lstStyle/>
                    <a:p>
                      <a:pPr algn="l" fontAlgn="ctr">
                        <a:spcBef>
                          <a:spcPts val="0"/>
                        </a:spcBef>
                        <a:spcAft>
                          <a:spcPts val="0"/>
                        </a:spcAft>
                      </a:pP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管理者権限を持つユーザに対する多要素認証の設定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2687168333"/>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全てのユーザに対する多要素認証の設定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3206977119"/>
                  </a:ext>
                </a:extLst>
              </a:tr>
              <a:tr h="93270">
                <a:tc vMerge="1">
                  <a:txBody>
                    <a:bodyPr/>
                    <a:lstStyle/>
                    <a:p>
                      <a:endParaRPr kumimoji="1" lang="ja-JP" altLang="en-US"/>
                    </a:p>
                  </a:txBody>
                  <a:tcPr/>
                </a:tc>
                <a:tc>
                  <a:txBody>
                    <a:bodyPr/>
                    <a:lstStyle/>
                    <a:p>
                      <a:pPr algn="l" fontAlgn="ctr">
                        <a:spcBef>
                          <a:spcPts val="0"/>
                        </a:spcBef>
                        <a:spcAft>
                          <a:spcPts val="0"/>
                        </a:spcAft>
                      </a:pPr>
                      <a:r>
                        <a:rPr lang="en-US" altLang="ja-JP" sz="900" b="0" u="none" strike="noStrike" dirty="0">
                          <a:solidFill>
                            <a:schemeClr val="tx1"/>
                          </a:solidFill>
                          <a:effectLst/>
                          <a:latin typeface="游ゴシック" panose="020B0400000000000000" pitchFamily="50" charset="-128"/>
                          <a:ea typeface="游ゴシック" panose="020B0400000000000000" pitchFamily="50" charset="-128"/>
                        </a:rPr>
                        <a:t>2</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人から</a:t>
                      </a:r>
                      <a:r>
                        <a:rPr lang="en-US" altLang="ja-JP" sz="900" b="0" u="none" strike="noStrike" dirty="0">
                          <a:solidFill>
                            <a:schemeClr val="tx1"/>
                          </a:solidFill>
                          <a:effectLst/>
                          <a:latin typeface="游ゴシック" panose="020B0400000000000000" pitchFamily="50" charset="-128"/>
                          <a:ea typeface="游ゴシック" panose="020B0400000000000000" pitchFamily="50" charset="-128"/>
                        </a:rPr>
                        <a:t>4</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人のユーザに全体管理者権限が付与</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279865012"/>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「パスワードリセット」の設定状況</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3961750866"/>
                  </a:ext>
                </a:extLst>
              </a:tr>
              <a:tr h="93270">
                <a:tc vMerge="1">
                  <a:txBody>
                    <a:bodyPr/>
                    <a:lstStyle/>
                    <a:p>
                      <a:endParaRPr kumimoji="1" lang="ja-JP" altLang="en-US"/>
                    </a:p>
                  </a:txBody>
                  <a:tcPr/>
                </a:tc>
                <a:tc>
                  <a:txBody>
                    <a:bodyPr/>
                    <a:lstStyle/>
                    <a:p>
                      <a:pPr algn="l" fontAlgn="ctr">
                        <a:spcBef>
                          <a:spcPts val="0"/>
                        </a:spcBef>
                        <a:spcAft>
                          <a:spcPts val="0"/>
                        </a:spcAft>
                      </a:pPr>
                      <a:r>
                        <a:rPr lang="en-US" sz="900" b="0" u="none" strike="noStrike" dirty="0">
                          <a:solidFill>
                            <a:schemeClr val="tx1"/>
                          </a:solidFill>
                          <a:effectLst/>
                          <a:latin typeface="游ゴシック" panose="020B0400000000000000" pitchFamily="50" charset="-128"/>
                          <a:ea typeface="游ゴシック" panose="020B0400000000000000" pitchFamily="50" charset="-128"/>
                        </a:rPr>
                        <a:t>Exchange Online</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で先進認証の設定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370716519"/>
                  </a:ext>
                </a:extLst>
              </a:tr>
              <a:tr h="93270">
                <a:tc vMerge="1">
                  <a:txBody>
                    <a:bodyPr/>
                    <a:lstStyle/>
                    <a:p>
                      <a:endParaRPr kumimoji="1" lang="ja-JP" altLang="en-US"/>
                    </a:p>
                  </a:txBody>
                  <a:tcPr/>
                </a:tc>
                <a:tc>
                  <a:txBody>
                    <a:bodyPr/>
                    <a:lstStyle/>
                    <a:p>
                      <a:pPr algn="l" fontAlgn="ctr">
                        <a:spcBef>
                          <a:spcPts val="0"/>
                        </a:spcBef>
                        <a:spcAft>
                          <a:spcPts val="0"/>
                        </a:spcAft>
                      </a:pPr>
                      <a:r>
                        <a:rPr lang="en-US" sz="900" b="0" u="none" strike="noStrike" dirty="0">
                          <a:solidFill>
                            <a:schemeClr val="tx1"/>
                          </a:solidFill>
                          <a:effectLst/>
                          <a:latin typeface="游ゴシック" panose="020B0400000000000000" pitchFamily="50" charset="-128"/>
                          <a:ea typeface="游ゴシック" panose="020B0400000000000000" pitchFamily="50" charset="-128"/>
                        </a:rPr>
                        <a:t>SharePoint</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で先進認証の設定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2915599862"/>
                  </a:ext>
                </a:extLst>
              </a:tr>
              <a:tr h="93270">
                <a:tc vMerge="1">
                  <a:txBody>
                    <a:bodyPr/>
                    <a:lstStyle/>
                    <a:p>
                      <a:endParaRPr kumimoji="1" lang="ja-JP" altLang="en-US"/>
                    </a:p>
                  </a:txBody>
                  <a:tcPr/>
                </a:tc>
                <a:tc>
                  <a:txBody>
                    <a:bodyPr/>
                    <a:lstStyle/>
                    <a:p>
                      <a:pPr algn="l" fontAlgn="ctr">
                        <a:spcBef>
                          <a:spcPts val="0"/>
                        </a:spcBef>
                        <a:spcAft>
                          <a:spcPts val="0"/>
                        </a:spcAft>
                      </a:pPr>
                      <a:r>
                        <a:rPr lang="en-US" sz="900" b="0" u="none" strike="noStrike" dirty="0">
                          <a:solidFill>
                            <a:schemeClr val="tx1"/>
                          </a:solidFill>
                          <a:effectLst/>
                          <a:latin typeface="游ゴシック" panose="020B0400000000000000" pitchFamily="50" charset="-128"/>
                          <a:ea typeface="游ゴシック" panose="020B0400000000000000" pitchFamily="50" charset="-128"/>
                        </a:rPr>
                        <a:t>Skype for Business Online</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で先進認証の設定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2132140447"/>
                  </a:ext>
                </a:extLst>
              </a:tr>
              <a:tr h="93270">
                <a:tc vMerge="1">
                  <a:txBody>
                    <a:bodyPr/>
                    <a:lstStyle/>
                    <a:p>
                      <a:endParaRPr kumimoji="1" lang="ja-JP" altLang="en-US"/>
                    </a:p>
                  </a:txBody>
                  <a:tcPr/>
                </a:tc>
                <a:tc>
                  <a:txBody>
                    <a:bodyPr/>
                    <a:lstStyle/>
                    <a:p>
                      <a:pPr algn="l" fontAlgn="ctr">
                        <a:spcBef>
                          <a:spcPts val="0"/>
                        </a:spcBef>
                        <a:spcAft>
                          <a:spcPts val="0"/>
                        </a:spcAft>
                      </a:pPr>
                      <a:r>
                        <a:rPr lang="en-US" altLang="ja-JP" sz="900" b="0" u="none" strike="noStrike" dirty="0">
                          <a:solidFill>
                            <a:schemeClr val="tx1"/>
                          </a:solidFill>
                          <a:effectLst/>
                          <a:latin typeface="游ゴシック" panose="020B0400000000000000" pitchFamily="50" charset="-128"/>
                          <a:ea typeface="游ゴシック" panose="020B0400000000000000" pitchFamily="50" charset="-128"/>
                        </a:rPr>
                        <a:t>Office 365</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のパスワードの有効期限の設定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1353607350"/>
                  </a:ext>
                </a:extLst>
              </a:tr>
              <a:tr h="93270">
                <a:tc rowSpan="4">
                  <a:txBody>
                    <a:bodyPr/>
                    <a:lstStyle/>
                    <a:p>
                      <a:pPr algn="l" fontAlgn="ctr">
                        <a:spcBef>
                          <a:spcPts val="0"/>
                        </a:spcBef>
                        <a:spcAft>
                          <a:spcPts val="0"/>
                        </a:spcAft>
                      </a:pPr>
                      <a:r>
                        <a:rPr lang="en-US" altLang="ja-JP" sz="900" b="1" u="none" strike="noStrike" dirty="0">
                          <a:solidFill>
                            <a:schemeClr val="tx1"/>
                          </a:solidFill>
                          <a:effectLst/>
                          <a:latin typeface="游ゴシック" panose="020B0400000000000000" pitchFamily="50" charset="-128"/>
                          <a:ea typeface="游ゴシック" panose="020B0400000000000000" pitchFamily="50" charset="-128"/>
                        </a:rPr>
                        <a:t>2 </a:t>
                      </a:r>
                      <a:r>
                        <a:rPr lang="ja-JP" altLang="en-US" sz="900" b="1" u="none" strike="noStrike" dirty="0">
                          <a:solidFill>
                            <a:schemeClr val="tx1"/>
                          </a:solidFill>
                          <a:effectLst/>
                          <a:latin typeface="游ゴシック" panose="020B0400000000000000" pitchFamily="50" charset="-128"/>
                          <a:ea typeface="游ゴシック" panose="020B0400000000000000" pitchFamily="50" charset="-128"/>
                        </a:rPr>
                        <a:t>アプリケーションの権限</a:t>
                      </a:r>
                      <a:endParaRPr lang="ja-JP" altLang="en-US" sz="24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tc>
                  <a:txBody>
                    <a:bodyPr/>
                    <a:lstStyle/>
                    <a:p>
                      <a:pPr algn="l" fontAlgn="ctr">
                        <a:spcBef>
                          <a:spcPts val="0"/>
                        </a:spcBef>
                        <a:spcAft>
                          <a:spcPts val="0"/>
                        </a:spcAft>
                      </a:pP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サードパーティのアプリケーションの許可状況</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4015515813"/>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外部ユーザとのカレンダーの詳細共有の設定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3699342550"/>
                  </a:ext>
                </a:extLst>
              </a:tr>
              <a:tr h="93270">
                <a:tc vMerge="1">
                  <a:txBody>
                    <a:bodyPr/>
                    <a:lstStyle/>
                    <a:p>
                      <a:endParaRPr kumimoji="1" lang="ja-JP" altLang="en-US"/>
                    </a:p>
                  </a:txBody>
                  <a:tcPr/>
                </a:tc>
                <a:tc>
                  <a:txBody>
                    <a:bodyPr/>
                    <a:lstStyle/>
                    <a:p>
                      <a:pPr algn="l" fontAlgn="ctr">
                        <a:spcBef>
                          <a:spcPts val="0"/>
                        </a:spcBef>
                        <a:spcAft>
                          <a:spcPts val="0"/>
                        </a:spcAft>
                      </a:pPr>
                      <a:r>
                        <a:rPr lang="en-US" sz="900" b="0" u="none" strike="noStrike" dirty="0">
                          <a:solidFill>
                            <a:schemeClr val="tx1"/>
                          </a:solidFill>
                          <a:effectLst/>
                          <a:latin typeface="游ゴシック" panose="020B0400000000000000" pitchFamily="50" charset="-128"/>
                          <a:ea typeface="游ゴシック" panose="020B0400000000000000" pitchFamily="50" charset="-128"/>
                        </a:rPr>
                        <a:t>O365 ATP </a:t>
                      </a:r>
                      <a:r>
                        <a:rPr lang="en-US" sz="900" b="0" u="none" strike="noStrike" dirty="0" err="1">
                          <a:solidFill>
                            <a:schemeClr val="tx1"/>
                          </a:solidFill>
                          <a:effectLst/>
                          <a:latin typeface="游ゴシック" panose="020B0400000000000000" pitchFamily="50" charset="-128"/>
                          <a:ea typeface="游ゴシック" panose="020B0400000000000000" pitchFamily="50" charset="-128"/>
                        </a:rPr>
                        <a:t>SafeLinks</a:t>
                      </a:r>
                      <a:r>
                        <a:rPr lang="en-US" sz="900" b="0" u="none" strike="noStrike" dirty="0">
                          <a:solidFill>
                            <a:schemeClr val="tx1"/>
                          </a:solidFill>
                          <a:effectLst/>
                          <a:latin typeface="游ゴシック" panose="020B0400000000000000" pitchFamily="50" charset="-128"/>
                          <a:ea typeface="游ゴシック" panose="020B0400000000000000" pitchFamily="50" charset="-128"/>
                        </a:rPr>
                        <a:t> for Office Applications</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の有効化設定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832180570"/>
                  </a:ext>
                </a:extLst>
              </a:tr>
              <a:tr h="93270">
                <a:tc vMerge="1">
                  <a:txBody>
                    <a:bodyPr/>
                    <a:lstStyle/>
                    <a:p>
                      <a:endParaRPr kumimoji="1" lang="ja-JP" altLang="en-US"/>
                    </a:p>
                  </a:txBody>
                  <a:tcPr/>
                </a:tc>
                <a:tc>
                  <a:txBody>
                    <a:bodyPr/>
                    <a:lstStyle/>
                    <a:p>
                      <a:pPr algn="l" fontAlgn="ctr">
                        <a:spcBef>
                          <a:spcPts val="0"/>
                        </a:spcBef>
                        <a:spcAft>
                          <a:spcPts val="0"/>
                        </a:spcAft>
                      </a:pPr>
                      <a:r>
                        <a:rPr lang="en-US" sz="900" b="0" u="none" strike="noStrike" dirty="0" err="1">
                          <a:solidFill>
                            <a:schemeClr val="tx1"/>
                          </a:solidFill>
                          <a:effectLst/>
                          <a:latin typeface="游ゴシック" panose="020B0400000000000000" pitchFamily="50" charset="-128"/>
                          <a:ea typeface="游ゴシック" panose="020B0400000000000000" pitchFamily="50" charset="-128"/>
                        </a:rPr>
                        <a:t>SharePoint、OneDrive</a:t>
                      </a:r>
                      <a:r>
                        <a:rPr lang="en-US" sz="900" b="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および</a:t>
                      </a:r>
                      <a:r>
                        <a:rPr lang="en-US" sz="900" b="0" u="none" strike="noStrike" dirty="0">
                          <a:solidFill>
                            <a:schemeClr val="tx1"/>
                          </a:solidFill>
                          <a:effectLst/>
                          <a:latin typeface="游ゴシック" panose="020B0400000000000000" pitchFamily="50" charset="-128"/>
                          <a:ea typeface="游ゴシック" panose="020B0400000000000000" pitchFamily="50" charset="-128"/>
                        </a:rPr>
                        <a:t>Microsoft Teams</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用の</a:t>
                      </a:r>
                      <a:r>
                        <a:rPr lang="en-US" sz="900" b="0" u="none" strike="noStrike" dirty="0">
                          <a:solidFill>
                            <a:schemeClr val="tx1"/>
                          </a:solidFill>
                          <a:effectLst/>
                          <a:latin typeface="游ゴシック" panose="020B0400000000000000" pitchFamily="50" charset="-128"/>
                          <a:ea typeface="游ゴシック" panose="020B0400000000000000" pitchFamily="50" charset="-128"/>
                        </a:rPr>
                        <a:t>Office 365 ATP</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の有効化設定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690628896"/>
                  </a:ext>
                </a:extLst>
              </a:tr>
              <a:tr h="93270">
                <a:tc rowSpan="6">
                  <a:txBody>
                    <a:bodyPr/>
                    <a:lstStyle/>
                    <a:p>
                      <a:pPr algn="l" fontAlgn="ctr">
                        <a:spcBef>
                          <a:spcPts val="0"/>
                        </a:spcBef>
                        <a:spcAft>
                          <a:spcPts val="0"/>
                        </a:spcAft>
                      </a:pPr>
                      <a:r>
                        <a:rPr lang="en-US" altLang="ja-JP" sz="900" b="1" u="none" strike="noStrike" dirty="0">
                          <a:solidFill>
                            <a:schemeClr val="tx1"/>
                          </a:solidFill>
                          <a:effectLst/>
                          <a:latin typeface="游ゴシック" panose="020B0400000000000000" pitchFamily="50" charset="-128"/>
                          <a:ea typeface="游ゴシック" panose="020B0400000000000000" pitchFamily="50" charset="-128"/>
                        </a:rPr>
                        <a:t>3 </a:t>
                      </a:r>
                      <a:r>
                        <a:rPr lang="ja-JP" altLang="en-US" sz="900" b="1" u="none" strike="noStrike" dirty="0">
                          <a:solidFill>
                            <a:schemeClr val="tx1"/>
                          </a:solidFill>
                          <a:effectLst/>
                          <a:latin typeface="游ゴシック" panose="020B0400000000000000" pitchFamily="50" charset="-128"/>
                          <a:ea typeface="游ゴシック" panose="020B0400000000000000" pitchFamily="50" charset="-128"/>
                        </a:rPr>
                        <a:t>データマネジメント</a:t>
                      </a:r>
                      <a:endParaRPr lang="ja-JP" altLang="en-US" sz="24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tc>
                  <a:txBody>
                    <a:bodyPr/>
                    <a:lstStyle/>
                    <a:p>
                      <a:pPr algn="l" fontAlgn="ctr">
                        <a:spcBef>
                          <a:spcPts val="0"/>
                        </a:spcBef>
                        <a:spcAft>
                          <a:spcPts val="0"/>
                        </a:spcAft>
                      </a:pP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ロックボックス機能の設定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412574170"/>
                  </a:ext>
                </a:extLst>
              </a:tr>
              <a:tr h="93270">
                <a:tc vMerge="1">
                  <a:txBody>
                    <a:bodyPr/>
                    <a:lstStyle/>
                    <a:p>
                      <a:endParaRPr kumimoji="1" lang="ja-JP" altLang="en-US"/>
                    </a:p>
                  </a:txBody>
                  <a:tcPr/>
                </a:tc>
                <a:tc>
                  <a:txBody>
                    <a:bodyPr/>
                    <a:lstStyle/>
                    <a:p>
                      <a:pPr algn="l" fontAlgn="ctr">
                        <a:spcBef>
                          <a:spcPts val="0"/>
                        </a:spcBef>
                        <a:spcAft>
                          <a:spcPts val="0"/>
                        </a:spcAft>
                      </a:pPr>
                      <a:r>
                        <a:rPr lang="en-US" altLang="ja-JP" sz="900" b="0" u="none" strike="noStrike" dirty="0">
                          <a:solidFill>
                            <a:schemeClr val="tx1"/>
                          </a:solidFill>
                          <a:effectLst/>
                          <a:latin typeface="游ゴシック" panose="020B0400000000000000" pitchFamily="50" charset="-128"/>
                          <a:ea typeface="游ゴシック" panose="020B0400000000000000" pitchFamily="50" charset="-128"/>
                        </a:rPr>
                        <a:t>SharePoint Online</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のデータ分類ポリシーの設定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1097357802"/>
                  </a:ext>
                </a:extLst>
              </a:tr>
              <a:tr h="93270">
                <a:tc vMerge="1">
                  <a:txBody>
                    <a:bodyPr/>
                    <a:lstStyle/>
                    <a:p>
                      <a:endParaRPr kumimoji="1" lang="ja-JP" altLang="en-US"/>
                    </a:p>
                  </a:txBody>
                  <a:tcPr/>
                </a:tc>
                <a:tc>
                  <a:txBody>
                    <a:bodyPr/>
                    <a:lstStyle/>
                    <a:p>
                      <a:pPr algn="l" fontAlgn="ctr">
                        <a:spcBef>
                          <a:spcPts val="0"/>
                        </a:spcBef>
                        <a:spcAft>
                          <a:spcPts val="0"/>
                        </a:spcAft>
                      </a:pPr>
                      <a:r>
                        <a:rPr lang="en-US" altLang="ja-JP" sz="900" b="0" u="none" strike="noStrike" dirty="0">
                          <a:solidFill>
                            <a:schemeClr val="tx1"/>
                          </a:solidFill>
                          <a:effectLst/>
                          <a:latin typeface="游ゴシック" panose="020B0400000000000000" pitchFamily="50" charset="-128"/>
                          <a:ea typeface="游ゴシック" panose="020B0400000000000000" pitchFamily="50" charset="-128"/>
                        </a:rPr>
                        <a:t>Skype</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または</a:t>
                      </a:r>
                      <a:r>
                        <a:rPr lang="en-US" altLang="ja-JP" sz="900" b="0" u="none" strike="noStrike" dirty="0">
                          <a:solidFill>
                            <a:schemeClr val="tx1"/>
                          </a:solidFill>
                          <a:effectLst/>
                          <a:latin typeface="游ゴシック" panose="020B0400000000000000" pitchFamily="50" charset="-128"/>
                          <a:ea typeface="游ゴシック" panose="020B0400000000000000" pitchFamily="50" charset="-128"/>
                        </a:rPr>
                        <a:t>Teams</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で外部ドメインの許可設定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1192240084"/>
                  </a:ext>
                </a:extLst>
              </a:tr>
              <a:tr h="93270">
                <a:tc vMerge="1">
                  <a:txBody>
                    <a:bodyPr/>
                    <a:lstStyle/>
                    <a:p>
                      <a:endParaRPr kumimoji="1" lang="ja-JP" altLang="en-US"/>
                    </a:p>
                  </a:txBody>
                  <a:tcPr/>
                </a:tc>
                <a:tc>
                  <a:txBody>
                    <a:bodyPr/>
                    <a:lstStyle/>
                    <a:p>
                      <a:pPr algn="l" fontAlgn="ctr">
                        <a:spcBef>
                          <a:spcPts val="0"/>
                        </a:spcBef>
                        <a:spcAft>
                          <a:spcPts val="0"/>
                        </a:spcAft>
                      </a:pPr>
                      <a:r>
                        <a:rPr lang="en-US" altLang="ja-JP" sz="900" b="0" u="none" strike="noStrike" dirty="0">
                          <a:solidFill>
                            <a:schemeClr val="tx1"/>
                          </a:solidFill>
                          <a:effectLst/>
                          <a:latin typeface="游ゴシック" panose="020B0400000000000000" pitchFamily="50" charset="-128"/>
                          <a:ea typeface="游ゴシック" panose="020B0400000000000000" pitchFamily="50" charset="-128"/>
                        </a:rPr>
                        <a:t>DLP</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ポリシーの有効化設定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1809156889"/>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外部ユーザが、自分が所有していないファイル、フォルダー、およびサイトを共有設定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1145440333"/>
                  </a:ext>
                </a:extLst>
              </a:tr>
              <a:tr h="93270">
                <a:tc vMerge="1">
                  <a:txBody>
                    <a:bodyPr/>
                    <a:lstStyle/>
                    <a:p>
                      <a:endParaRPr kumimoji="1" lang="ja-JP" altLang="en-US"/>
                    </a:p>
                  </a:txBody>
                  <a:tcPr/>
                </a:tc>
                <a:tc>
                  <a:txBody>
                    <a:bodyPr/>
                    <a:lstStyle/>
                    <a:p>
                      <a:pPr algn="l" fontAlgn="ctr">
                        <a:spcBef>
                          <a:spcPts val="0"/>
                        </a:spcBef>
                        <a:spcAft>
                          <a:spcPts val="0"/>
                        </a:spcAft>
                      </a:pPr>
                      <a:r>
                        <a:rPr lang="en-US" altLang="ja-JP" sz="900" b="0" u="none" strike="noStrike" dirty="0">
                          <a:solidFill>
                            <a:schemeClr val="tx1"/>
                          </a:solidFill>
                          <a:effectLst/>
                          <a:latin typeface="游ゴシック" panose="020B0400000000000000" pitchFamily="50" charset="-128"/>
                          <a:ea typeface="游ゴシック" panose="020B0400000000000000" pitchFamily="50" charset="-128"/>
                        </a:rPr>
                        <a:t>Teams</a:t>
                      </a:r>
                      <a:r>
                        <a:rPr lang="ja-JP" altLang="en-US" sz="900" b="0" u="none" strike="noStrike" dirty="0">
                          <a:solidFill>
                            <a:schemeClr val="tx1"/>
                          </a:solidFill>
                          <a:effectLst/>
                          <a:latin typeface="游ゴシック" panose="020B0400000000000000" pitchFamily="50" charset="-128"/>
                          <a:ea typeface="游ゴシック" panose="020B0400000000000000" pitchFamily="50" charset="-128"/>
                        </a:rPr>
                        <a:t>での外部ファイル共有サービスの許可設定</a:t>
                      </a:r>
                      <a:endParaRPr lang="ja-JP" altLang="en-US" sz="2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4216833896"/>
                  </a:ext>
                </a:extLst>
              </a:tr>
            </a:tbl>
          </a:graphicData>
        </a:graphic>
      </p:graphicFrame>
      <p:sp>
        <p:nvSpPr>
          <p:cNvPr id="3" name="タイトル 2">
            <a:extLst>
              <a:ext uri="{FF2B5EF4-FFF2-40B4-BE49-F238E27FC236}">
                <a16:creationId xmlns:a16="http://schemas.microsoft.com/office/drawing/2014/main" id="{7331B91D-A5AA-4132-AF36-AED1FA0BAFF9}"/>
              </a:ext>
            </a:extLst>
          </p:cNvPr>
          <p:cNvSpPr>
            <a:spLocks noGrp="1"/>
          </p:cNvSpPr>
          <p:nvPr>
            <p:ph type="title"/>
          </p:nvPr>
        </p:nvSpPr>
        <p:spPr/>
        <p:txBody>
          <a:bodyPr/>
          <a:lstStyle/>
          <a:p>
            <a:r>
              <a:rPr lang="ja-JP" altLang="en-US"/>
              <a:t>ヘルスチェック </a:t>
            </a:r>
            <a:r>
              <a:rPr lang="en-US" altLang="ja-JP"/>
              <a:t>for Microsoft365</a:t>
            </a:r>
            <a:endParaRPr kumimoji="1" lang="ja-JP" altLang="en-US" dirty="0"/>
          </a:p>
        </p:txBody>
      </p:sp>
      <p:graphicFrame>
        <p:nvGraphicFramePr>
          <p:cNvPr id="6" name="表 5">
            <a:extLst>
              <a:ext uri="{FF2B5EF4-FFF2-40B4-BE49-F238E27FC236}">
                <a16:creationId xmlns:a16="http://schemas.microsoft.com/office/drawing/2014/main" id="{808BA81A-7C05-4B8E-AEFD-004B1A3010C4}"/>
              </a:ext>
            </a:extLst>
          </p:cNvPr>
          <p:cNvGraphicFramePr/>
          <p:nvPr/>
        </p:nvGraphicFramePr>
        <p:xfrm>
          <a:off x="311700" y="3470844"/>
          <a:ext cx="8531224" cy="1597073"/>
        </p:xfrm>
        <a:graphic>
          <a:graphicData uri="http://schemas.openxmlformats.org/drawingml/2006/table">
            <a:tbl>
              <a:tblPr firstCol="1" bandRow="1">
                <a:tableStyleId>{B301B821-A1FF-4177-AEE7-76D212191A09}</a:tableStyleId>
              </a:tblPr>
              <a:tblGrid>
                <a:gridCol w="2569426">
                  <a:extLst>
                    <a:ext uri="{9D8B030D-6E8A-4147-A177-3AD203B41FA5}">
                      <a16:colId xmlns:a16="http://schemas.microsoft.com/office/drawing/2014/main" val="1550940088"/>
                    </a:ext>
                  </a:extLst>
                </a:gridCol>
                <a:gridCol w="5961798">
                  <a:extLst>
                    <a:ext uri="{9D8B030D-6E8A-4147-A177-3AD203B41FA5}">
                      <a16:colId xmlns:a16="http://schemas.microsoft.com/office/drawing/2014/main" val="2313104664"/>
                    </a:ext>
                  </a:extLst>
                </a:gridCol>
              </a:tblGrid>
              <a:tr h="122647">
                <a:tc rowSpan="11">
                  <a:txBody>
                    <a:bodyPr/>
                    <a:lstStyle/>
                    <a:p>
                      <a:pPr algn="l" fontAlgn="ctr">
                        <a:spcBef>
                          <a:spcPts val="0"/>
                        </a:spcBef>
                        <a:spcAft>
                          <a:spcPts val="0"/>
                        </a:spcAft>
                      </a:pPr>
                      <a:r>
                        <a:rPr lang="en-US" sz="900" u="none" strike="noStrike" dirty="0">
                          <a:effectLst/>
                          <a:latin typeface="游ゴシック" panose="020B0400000000000000" pitchFamily="50" charset="-128"/>
                          <a:ea typeface="游ゴシック" panose="020B0400000000000000" pitchFamily="50" charset="-128"/>
                        </a:rPr>
                        <a:t>4 Email </a:t>
                      </a:r>
                      <a:r>
                        <a:rPr lang="ja-JP" altLang="en-US" sz="900" u="none" strike="noStrike" dirty="0">
                          <a:effectLst/>
                          <a:latin typeface="游ゴシック" panose="020B0400000000000000" pitchFamily="50" charset="-128"/>
                          <a:ea typeface="游ゴシック" panose="020B0400000000000000" pitchFamily="50" charset="-128"/>
                        </a:rPr>
                        <a:t>セキュリティ</a:t>
                      </a:r>
                      <a:r>
                        <a:rPr lang="en-US" altLang="ja-JP" sz="900" u="none" strike="noStrike" dirty="0">
                          <a:effectLst/>
                          <a:latin typeface="游ゴシック" panose="020B0400000000000000" pitchFamily="50" charset="-128"/>
                          <a:ea typeface="游ゴシック" panose="020B0400000000000000" pitchFamily="50" charset="-128"/>
                        </a:rPr>
                        <a:t>/</a:t>
                      </a:r>
                      <a:r>
                        <a:rPr lang="en-US" sz="900" u="none" strike="noStrike" dirty="0">
                          <a:effectLst/>
                          <a:latin typeface="游ゴシック" panose="020B0400000000000000" pitchFamily="50" charset="-128"/>
                          <a:ea typeface="游ゴシック" panose="020B0400000000000000" pitchFamily="50" charset="-128"/>
                        </a:rPr>
                        <a:t>Exchange Online</a:t>
                      </a:r>
                      <a:endParaRPr lang="en-US" altLang="ja-JP"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tc>
                  <a:txBody>
                    <a:bodyPr/>
                    <a:lstStyle/>
                    <a:p>
                      <a:pPr algn="l" fontAlgn="ctr">
                        <a:spcBef>
                          <a:spcPts val="0"/>
                        </a:spcBef>
                        <a:spcAft>
                          <a:spcPts val="0"/>
                        </a:spcAft>
                      </a:pPr>
                      <a:r>
                        <a:rPr lang="en-US" sz="900" u="none" strike="noStrike" dirty="0">
                          <a:effectLst/>
                          <a:latin typeface="游ゴシック" panose="020B0400000000000000" pitchFamily="50" charset="-128"/>
                          <a:ea typeface="游ゴシック" panose="020B0400000000000000" pitchFamily="50" charset="-128"/>
                        </a:rPr>
                        <a:t>Common Attachment Types Filter</a:t>
                      </a:r>
                      <a:r>
                        <a:rPr lang="ja-JP" altLang="en-US" sz="900" u="none" strike="noStrike" dirty="0">
                          <a:effectLst/>
                          <a:latin typeface="游ゴシック" panose="020B0400000000000000" pitchFamily="50" charset="-128"/>
                          <a:ea typeface="游ゴシック" panose="020B0400000000000000" pitchFamily="50" charset="-128"/>
                        </a:rPr>
                        <a:t>の設定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908536468"/>
                  </a:ext>
                </a:extLst>
              </a:tr>
              <a:tr h="122647">
                <a:tc vMerge="1">
                  <a:txBody>
                    <a:bodyPr/>
                    <a:lstStyle/>
                    <a:p>
                      <a:endParaRPr kumimoji="1" lang="ja-JP" altLang="en-US"/>
                    </a:p>
                  </a:txBody>
                  <a:tcPr/>
                </a:tc>
                <a:tc>
                  <a:txBody>
                    <a:bodyPr/>
                    <a:lstStyle/>
                    <a:p>
                      <a:pPr algn="l" fontAlgn="ctr">
                        <a:spcBef>
                          <a:spcPts val="0"/>
                        </a:spcBef>
                        <a:spcAft>
                          <a:spcPts val="0"/>
                        </a:spcAft>
                      </a:pPr>
                      <a:r>
                        <a:rPr lang="en-US" altLang="ja-JP" sz="900" u="none" strike="noStrike" dirty="0">
                          <a:effectLst/>
                          <a:latin typeface="游ゴシック" panose="020B0400000000000000" pitchFamily="50" charset="-128"/>
                          <a:ea typeface="游ゴシック" panose="020B0400000000000000" pitchFamily="50" charset="-128"/>
                        </a:rPr>
                        <a:t>Exchange Online</a:t>
                      </a:r>
                      <a:r>
                        <a:rPr lang="ja-JP" altLang="en-US" sz="900" u="none" strike="noStrike" dirty="0">
                          <a:effectLst/>
                          <a:latin typeface="游ゴシック" panose="020B0400000000000000" pitchFamily="50" charset="-128"/>
                          <a:ea typeface="游ゴシック" panose="020B0400000000000000" pitchFamily="50" charset="-128"/>
                        </a:rPr>
                        <a:t>スパムポリシーの設定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2162857595"/>
                  </a:ext>
                </a:extLst>
              </a:tr>
              <a:tr h="122647">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メールトランスポートルールにおける外部ドメインへの転送設定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3354684515"/>
                  </a:ext>
                </a:extLst>
              </a:tr>
              <a:tr h="122647">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メールトランスポートルールにおけるホワイトリストに登録設定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944120827"/>
                  </a:ext>
                </a:extLst>
              </a:tr>
              <a:tr h="122647">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クライアントルールにおける転送ブロック設定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58037487"/>
                  </a:ext>
                </a:extLst>
              </a:tr>
              <a:tr h="122647">
                <a:tc vMerge="1">
                  <a:txBody>
                    <a:bodyPr/>
                    <a:lstStyle/>
                    <a:p>
                      <a:endParaRPr kumimoji="1" lang="ja-JP" altLang="en-US"/>
                    </a:p>
                  </a:txBody>
                  <a:tcPr/>
                </a:tc>
                <a:tc>
                  <a:txBody>
                    <a:bodyPr/>
                    <a:lstStyle/>
                    <a:p>
                      <a:pPr algn="l" fontAlgn="ctr">
                        <a:spcBef>
                          <a:spcPts val="0"/>
                        </a:spcBef>
                        <a:spcAft>
                          <a:spcPts val="0"/>
                        </a:spcAft>
                      </a:pPr>
                      <a:r>
                        <a:rPr lang="en-US" sz="900" u="none" strike="noStrike" dirty="0">
                          <a:effectLst/>
                          <a:latin typeface="游ゴシック" panose="020B0400000000000000" pitchFamily="50" charset="-128"/>
                          <a:ea typeface="游ゴシック" panose="020B0400000000000000" pitchFamily="50" charset="-128"/>
                        </a:rPr>
                        <a:t>Advanced Threat Protection Safe Links</a:t>
                      </a:r>
                      <a:r>
                        <a:rPr lang="ja-JP" altLang="en-US" sz="900" u="none" strike="noStrike" dirty="0">
                          <a:effectLst/>
                          <a:latin typeface="游ゴシック" panose="020B0400000000000000" pitchFamily="50" charset="-128"/>
                          <a:ea typeface="游ゴシック" panose="020B0400000000000000" pitchFamily="50" charset="-128"/>
                        </a:rPr>
                        <a:t>ポリシーの設定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323853771"/>
                  </a:ext>
                </a:extLst>
              </a:tr>
              <a:tr h="122647">
                <a:tc vMerge="1">
                  <a:txBody>
                    <a:bodyPr/>
                    <a:lstStyle/>
                    <a:p>
                      <a:endParaRPr kumimoji="1" lang="ja-JP" altLang="en-US"/>
                    </a:p>
                  </a:txBody>
                  <a:tcPr/>
                </a:tc>
                <a:tc>
                  <a:txBody>
                    <a:bodyPr/>
                    <a:lstStyle/>
                    <a:p>
                      <a:pPr algn="l" fontAlgn="ctr">
                        <a:spcBef>
                          <a:spcPts val="0"/>
                        </a:spcBef>
                        <a:spcAft>
                          <a:spcPts val="0"/>
                        </a:spcAft>
                      </a:pPr>
                      <a:r>
                        <a:rPr lang="en-US" sz="900" u="none" strike="noStrike" dirty="0">
                          <a:effectLst/>
                          <a:latin typeface="游ゴシック" panose="020B0400000000000000" pitchFamily="50" charset="-128"/>
                          <a:ea typeface="游ゴシック" panose="020B0400000000000000" pitchFamily="50" charset="-128"/>
                        </a:rPr>
                        <a:t>Advanced Threat Protection Safe Attachments</a:t>
                      </a:r>
                      <a:r>
                        <a:rPr lang="ja-JP" altLang="en-US" sz="900" u="none" strike="noStrike" dirty="0">
                          <a:effectLst/>
                          <a:latin typeface="游ゴシック" panose="020B0400000000000000" pitchFamily="50" charset="-128"/>
                          <a:ea typeface="游ゴシック" panose="020B0400000000000000" pitchFamily="50" charset="-128"/>
                        </a:rPr>
                        <a:t>ポリシーの設定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3508528954"/>
                  </a:ext>
                </a:extLst>
              </a:tr>
              <a:tr h="122647">
                <a:tc vMerge="1">
                  <a:txBody>
                    <a:bodyPr/>
                    <a:lstStyle/>
                    <a:p>
                      <a:endParaRPr kumimoji="1" lang="ja-JP" altLang="en-US"/>
                    </a:p>
                  </a:txBody>
                  <a:tcPr/>
                </a:tc>
                <a:tc>
                  <a:txBody>
                    <a:bodyPr/>
                    <a:lstStyle/>
                    <a:p>
                      <a:pPr algn="l" fontAlgn="ctr">
                        <a:spcBef>
                          <a:spcPts val="0"/>
                        </a:spcBef>
                        <a:spcAft>
                          <a:spcPts val="0"/>
                        </a:spcAft>
                      </a:pPr>
                      <a:r>
                        <a:rPr lang="en-US" sz="900" u="none" strike="noStrike" dirty="0">
                          <a:effectLst/>
                          <a:latin typeface="游ゴシック" panose="020B0400000000000000" pitchFamily="50" charset="-128"/>
                          <a:ea typeface="游ゴシック" panose="020B0400000000000000" pitchFamily="50" charset="-128"/>
                        </a:rPr>
                        <a:t>Exchange Online</a:t>
                      </a:r>
                      <a:r>
                        <a:rPr lang="ja-JP" altLang="en-US" sz="900" u="none" strike="noStrike" dirty="0">
                          <a:effectLst/>
                          <a:latin typeface="游ゴシック" panose="020B0400000000000000" pitchFamily="50" charset="-128"/>
                          <a:ea typeface="游ゴシック" panose="020B0400000000000000" pitchFamily="50" charset="-128"/>
                        </a:rPr>
                        <a:t>の基本認証の設定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3421993589"/>
                  </a:ext>
                </a:extLst>
              </a:tr>
              <a:tr h="122647">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フィッシング対策ポリシーの設定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3110567006"/>
                  </a:ext>
                </a:extLst>
              </a:tr>
              <a:tr h="178353">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すべての</a:t>
                      </a:r>
                      <a:r>
                        <a:rPr lang="en-US" altLang="ja-JP" sz="900" u="none" strike="noStrike" dirty="0">
                          <a:effectLst/>
                          <a:latin typeface="游ゴシック" panose="020B0400000000000000" pitchFamily="50" charset="-128"/>
                          <a:ea typeface="游ゴシック" panose="020B0400000000000000" pitchFamily="50" charset="-128"/>
                        </a:rPr>
                        <a:t>Exchange Online</a:t>
                      </a:r>
                      <a:r>
                        <a:rPr lang="ja-JP" altLang="en-US" sz="900" u="none" strike="noStrike" dirty="0">
                          <a:effectLst/>
                          <a:latin typeface="游ゴシック" panose="020B0400000000000000" pitchFamily="50" charset="-128"/>
                          <a:ea typeface="游ゴシック" panose="020B0400000000000000" pitchFamily="50" charset="-128"/>
                        </a:rPr>
                        <a:t>ドメインで</a:t>
                      </a:r>
                      <a:r>
                        <a:rPr lang="en-US" altLang="ja-JP" sz="900" u="none" strike="noStrike" dirty="0">
                          <a:effectLst/>
                          <a:latin typeface="游ゴシック" panose="020B0400000000000000" pitchFamily="50" charset="-128"/>
                          <a:ea typeface="游ゴシック" panose="020B0400000000000000" pitchFamily="50" charset="-128"/>
                        </a:rPr>
                        <a:t>DKIM/SPF</a:t>
                      </a:r>
                      <a:r>
                        <a:rPr lang="ja-JP" altLang="en-US" sz="900" u="none" strike="noStrike" dirty="0">
                          <a:effectLst/>
                          <a:latin typeface="游ゴシック" panose="020B0400000000000000" pitchFamily="50" charset="-128"/>
                          <a:ea typeface="游ゴシック" panose="020B0400000000000000" pitchFamily="50" charset="-128"/>
                        </a:rPr>
                        <a:t>レコード</a:t>
                      </a:r>
                      <a:r>
                        <a:rPr lang="en-US" altLang="ja-JP" sz="900" u="none" strike="noStrike" dirty="0">
                          <a:effectLst/>
                          <a:latin typeface="游ゴシック" panose="020B0400000000000000" pitchFamily="50" charset="-128"/>
                          <a:ea typeface="游ゴシック" panose="020B0400000000000000" pitchFamily="50" charset="-128"/>
                        </a:rPr>
                        <a:t>/DMARC</a:t>
                      </a:r>
                      <a:r>
                        <a:rPr lang="ja-JP" altLang="en-US" sz="900" u="none" strike="noStrike" dirty="0">
                          <a:effectLst/>
                          <a:latin typeface="游ゴシック" panose="020B0400000000000000" pitchFamily="50" charset="-128"/>
                          <a:ea typeface="游ゴシック" panose="020B0400000000000000" pitchFamily="50" charset="-128"/>
                        </a:rPr>
                        <a:t>レコードの設定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773323796"/>
                  </a:ext>
                </a:extLst>
              </a:tr>
              <a:tr h="122647">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マルウェア検知に伴う内部ユーザへの通知設定</a:t>
                      </a:r>
                      <a:endParaRPr lang="ja-JP" altLang="en-US" sz="1600" b="0" i="0" u="none" strike="noStrike" dirty="0">
                        <a:effectLst/>
                        <a:latin typeface="游ゴシック" panose="020B0400000000000000" pitchFamily="50" charset="-128"/>
                        <a:ea typeface="游ゴシック" panose="020B0400000000000000" pitchFamily="50" charset="-128"/>
                      </a:endParaRPr>
                    </a:p>
                  </a:txBody>
                  <a:tcPr marL="4712" marR="4712" marT="4712" marB="0" anchor="ctr"/>
                </a:tc>
                <a:extLst>
                  <a:ext uri="{0D108BD9-81ED-4DB2-BD59-A6C34878D82A}">
                    <a16:rowId xmlns:a16="http://schemas.microsoft.com/office/drawing/2014/main" val="2769748597"/>
                  </a:ext>
                </a:extLst>
              </a:tr>
            </a:tbl>
          </a:graphicData>
        </a:graphic>
      </p:graphicFrame>
    </p:spTree>
    <p:extLst>
      <p:ext uri="{BB962C8B-B14F-4D97-AF65-F5344CB8AC3E}">
        <p14:creationId xmlns:p14="http://schemas.microsoft.com/office/powerpoint/2010/main" val="675324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コンテンツ プレースホルダー 4">
            <a:extLst>
              <a:ext uri="{FF2B5EF4-FFF2-40B4-BE49-F238E27FC236}">
                <a16:creationId xmlns:a16="http://schemas.microsoft.com/office/drawing/2014/main" id="{75849B99-148D-4D31-8A44-FB95F4FA3AF0}"/>
              </a:ext>
            </a:extLst>
          </p:cNvPr>
          <p:cNvGraphicFramePr>
            <a:graphicFrameLocks noGrp="1"/>
          </p:cNvGraphicFramePr>
          <p:nvPr>
            <p:ph idx="1"/>
            <p:extLst>
              <p:ext uri="{D42A27DB-BD31-4B8C-83A1-F6EECF244321}">
                <p14:modId xmlns:p14="http://schemas.microsoft.com/office/powerpoint/2010/main" val="2560677681"/>
              </p:ext>
            </p:extLst>
          </p:nvPr>
        </p:nvGraphicFramePr>
        <p:xfrm>
          <a:off x="311700" y="838261"/>
          <a:ext cx="8531224" cy="3648407"/>
        </p:xfrm>
        <a:graphic>
          <a:graphicData uri="http://schemas.openxmlformats.org/drawingml/2006/table">
            <a:tbl>
              <a:tblPr firstRow="1" firstCol="1" bandRow="1">
                <a:tableStyleId>{B301B821-A1FF-4177-AEE7-76D212191A09}</a:tableStyleId>
              </a:tblPr>
              <a:tblGrid>
                <a:gridCol w="2568043">
                  <a:extLst>
                    <a:ext uri="{9D8B030D-6E8A-4147-A177-3AD203B41FA5}">
                      <a16:colId xmlns:a16="http://schemas.microsoft.com/office/drawing/2014/main" val="3046335406"/>
                    </a:ext>
                  </a:extLst>
                </a:gridCol>
                <a:gridCol w="5963181">
                  <a:extLst>
                    <a:ext uri="{9D8B030D-6E8A-4147-A177-3AD203B41FA5}">
                      <a16:colId xmlns:a16="http://schemas.microsoft.com/office/drawing/2014/main" val="3375142915"/>
                    </a:ext>
                  </a:extLst>
                </a:gridCol>
              </a:tblGrid>
              <a:tr h="93270">
                <a:tc>
                  <a:txBody>
                    <a:bodyPr/>
                    <a:lstStyle/>
                    <a:p>
                      <a:pPr algn="l" fontAlgn="ctr">
                        <a:spcBef>
                          <a:spcPts val="0"/>
                        </a:spcBef>
                        <a:spcAft>
                          <a:spcPts val="0"/>
                        </a:spcAft>
                      </a:pPr>
                      <a:r>
                        <a:rPr lang="ja-JP" altLang="en-US" sz="900" b="1" u="none" strike="noStrike" dirty="0">
                          <a:solidFill>
                            <a:schemeClr val="bg1"/>
                          </a:solidFill>
                          <a:effectLst/>
                          <a:latin typeface="游ゴシック" panose="020B0400000000000000" pitchFamily="50" charset="-128"/>
                          <a:ea typeface="游ゴシック" panose="020B0400000000000000" pitchFamily="50" charset="-128"/>
                        </a:rPr>
                        <a:t>項目</a:t>
                      </a:r>
                      <a:endParaRPr lang="ja-JP" altLang="en-US" sz="24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1397" marR="1397" marT="1397" marB="0" anchor="ctr"/>
                </a:tc>
                <a:tc>
                  <a:txBody>
                    <a:bodyPr/>
                    <a:lstStyle/>
                    <a:p>
                      <a:pPr algn="l" fontAlgn="ctr">
                        <a:spcBef>
                          <a:spcPts val="0"/>
                        </a:spcBef>
                        <a:spcAft>
                          <a:spcPts val="0"/>
                        </a:spcAft>
                      </a:pPr>
                      <a:r>
                        <a:rPr lang="ja-JP" altLang="en-US" sz="900" b="1" u="none" strike="noStrike" dirty="0">
                          <a:solidFill>
                            <a:schemeClr val="bg1"/>
                          </a:solidFill>
                          <a:effectLst/>
                          <a:latin typeface="游ゴシック" panose="020B0400000000000000" pitchFamily="50" charset="-128"/>
                          <a:ea typeface="游ゴシック" panose="020B0400000000000000" pitchFamily="50" charset="-128"/>
                        </a:rPr>
                        <a:t>内容</a:t>
                      </a:r>
                      <a:endParaRPr lang="ja-JP" altLang="en-US" sz="24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1397" marR="1397" marT="1397" marB="0" anchor="ctr"/>
                </a:tc>
                <a:extLst>
                  <a:ext uri="{0D108BD9-81ED-4DB2-BD59-A6C34878D82A}">
                    <a16:rowId xmlns:a16="http://schemas.microsoft.com/office/drawing/2014/main" val="2531144543"/>
                  </a:ext>
                </a:extLst>
              </a:tr>
              <a:tr h="93270">
                <a:tc rowSpan="14">
                  <a:txBody>
                    <a:bodyPr/>
                    <a:lstStyle/>
                    <a:p>
                      <a:pPr algn="l" fontAlgn="ctr">
                        <a:spcBef>
                          <a:spcPts val="0"/>
                        </a:spcBef>
                        <a:spcAft>
                          <a:spcPts val="0"/>
                        </a:spcAft>
                      </a:pPr>
                      <a:r>
                        <a:rPr lang="en-US" altLang="ja-JP" sz="900" u="none" strike="noStrike" dirty="0">
                          <a:effectLst/>
                          <a:latin typeface="游ゴシック" panose="020B0400000000000000" pitchFamily="50" charset="-128"/>
                          <a:ea typeface="游ゴシック" panose="020B0400000000000000" pitchFamily="50" charset="-128"/>
                        </a:rPr>
                        <a:t>5 </a:t>
                      </a:r>
                      <a:r>
                        <a:rPr lang="ja-JP" altLang="en-US" sz="900" u="none" strike="noStrike" dirty="0">
                          <a:effectLst/>
                          <a:latin typeface="游ゴシック" panose="020B0400000000000000" pitchFamily="50" charset="-128"/>
                          <a:ea typeface="游ゴシック" panose="020B0400000000000000" pitchFamily="50" charset="-128"/>
                        </a:rPr>
                        <a:t>監査</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tc>
                  <a:txBody>
                    <a:bodyPr/>
                    <a:lstStyle/>
                    <a:p>
                      <a:pPr algn="l" fontAlgn="ctr">
                        <a:spcBef>
                          <a:spcPts val="0"/>
                        </a:spcBef>
                        <a:spcAft>
                          <a:spcPts val="0"/>
                        </a:spcAft>
                      </a:pPr>
                      <a:r>
                        <a:rPr lang="en-US" sz="900" u="none" strike="noStrike" dirty="0">
                          <a:effectLst/>
                          <a:latin typeface="游ゴシック" panose="020B0400000000000000" pitchFamily="50" charset="-128"/>
                          <a:ea typeface="游ゴシック" panose="020B0400000000000000" pitchFamily="50" charset="-128"/>
                        </a:rPr>
                        <a:t>Microsoft 365</a:t>
                      </a:r>
                      <a:r>
                        <a:rPr lang="ja-JP" altLang="en-US" sz="900" u="none" strike="noStrike" dirty="0">
                          <a:effectLst/>
                          <a:latin typeface="游ゴシック" panose="020B0400000000000000" pitchFamily="50" charset="-128"/>
                          <a:ea typeface="游ゴシック" panose="020B0400000000000000" pitchFamily="50" charset="-128"/>
                        </a:rPr>
                        <a:t>監査ログ検索の設定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2687168333"/>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すべてのユーザのメールボックス監査の設定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3206977119"/>
                  </a:ext>
                </a:extLst>
              </a:tr>
              <a:tr h="93270">
                <a:tc vMerge="1">
                  <a:txBody>
                    <a:bodyPr/>
                    <a:lstStyle/>
                    <a:p>
                      <a:endParaRPr kumimoji="1" lang="ja-JP" altLang="en-US"/>
                    </a:p>
                  </a:txBody>
                  <a:tcPr/>
                </a:tc>
                <a:tc>
                  <a:txBody>
                    <a:bodyPr/>
                    <a:lstStyle/>
                    <a:p>
                      <a:pPr algn="l" fontAlgn="ctr">
                        <a:spcBef>
                          <a:spcPts val="0"/>
                        </a:spcBef>
                        <a:spcAft>
                          <a:spcPts val="0"/>
                        </a:spcAft>
                      </a:pPr>
                      <a:r>
                        <a:rPr lang="en-US" altLang="ja-JP" sz="900" u="none" strike="noStrike" dirty="0">
                          <a:effectLst/>
                          <a:latin typeface="游ゴシック" panose="020B0400000000000000" pitchFamily="50" charset="-128"/>
                          <a:ea typeface="游ゴシック" panose="020B0400000000000000" pitchFamily="50" charset="-128"/>
                        </a:rPr>
                        <a:t>Azure AD</a:t>
                      </a:r>
                      <a:r>
                        <a:rPr lang="ja-JP" altLang="en-US" sz="900" u="none" strike="noStrike" dirty="0">
                          <a:effectLst/>
                          <a:latin typeface="游ゴシック" panose="020B0400000000000000" pitchFamily="50" charset="-128"/>
                          <a:ea typeface="游ゴシック" panose="020B0400000000000000" pitchFamily="50" charset="-128"/>
                        </a:rPr>
                        <a:t>の「危険なサインイン」レポートの確認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279865012"/>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アプリケーションの使用状況レポートの見直し状況</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3961750866"/>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セルフサービスのパスワードリセットアクティビティレポートの確認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370716519"/>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ユーザ役割グループの変更の確認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2915599862"/>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メール転送ルールの見直し確認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2132140447"/>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非所有者によるメールボックスアクセスレポートの確認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1353607350"/>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マルウェア検出レポートの確認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4015515813"/>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アカウントプロビジョニングアクティビティレポートの確認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3699342550"/>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非全体管理者の役割グループの割り当て状況の確認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832180570"/>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なりすましドメインレポートの確認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690628896"/>
                  </a:ext>
                </a:extLst>
              </a:tr>
              <a:tr h="93270">
                <a:tc vMerge="1">
                  <a:txBody>
                    <a:bodyPr/>
                    <a:lstStyle/>
                    <a:p>
                      <a:endParaRPr kumimoji="1" lang="ja-JP" altLang="en-US"/>
                    </a:p>
                  </a:txBody>
                  <a:tcPr/>
                </a:tc>
                <a:tc>
                  <a:txBody>
                    <a:bodyPr/>
                    <a:lstStyle/>
                    <a:p>
                      <a:pPr algn="l" fontAlgn="ctr">
                        <a:spcBef>
                          <a:spcPts val="0"/>
                        </a:spcBef>
                        <a:spcAft>
                          <a:spcPts val="0"/>
                        </a:spcAft>
                      </a:pPr>
                      <a:r>
                        <a:rPr lang="en-US" sz="900" u="none" strike="noStrike" dirty="0">
                          <a:effectLst/>
                          <a:latin typeface="游ゴシック" panose="020B0400000000000000" pitchFamily="50" charset="-128"/>
                          <a:ea typeface="游ゴシック" panose="020B0400000000000000" pitchFamily="50" charset="-128"/>
                        </a:rPr>
                        <a:t>Microsoft 365 Cloud App Security</a:t>
                      </a:r>
                      <a:r>
                        <a:rPr lang="ja-JP" altLang="en-US" sz="900" u="none" strike="noStrike" dirty="0">
                          <a:effectLst/>
                          <a:latin typeface="游ゴシック" panose="020B0400000000000000" pitchFamily="50" charset="-128"/>
                          <a:ea typeface="游ゴシック" panose="020B0400000000000000" pitchFamily="50" charset="-128"/>
                        </a:rPr>
                        <a:t>の設定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412574170"/>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電子メール権限が制限されているユーザ状況の確認</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1097357802"/>
                  </a:ext>
                </a:extLst>
              </a:tr>
              <a:tr h="93270">
                <a:tc rowSpan="2">
                  <a:txBody>
                    <a:bodyPr/>
                    <a:lstStyle/>
                    <a:p>
                      <a:pPr algn="l" fontAlgn="ctr">
                        <a:spcBef>
                          <a:spcPts val="0"/>
                        </a:spcBef>
                        <a:spcAft>
                          <a:spcPts val="0"/>
                        </a:spcAft>
                      </a:pPr>
                      <a:r>
                        <a:rPr lang="en-US" altLang="ja-JP" sz="900" u="none" strike="noStrike">
                          <a:effectLst/>
                          <a:latin typeface="游ゴシック" panose="020B0400000000000000" pitchFamily="50" charset="-128"/>
                          <a:ea typeface="游ゴシック" panose="020B0400000000000000" pitchFamily="50" charset="-128"/>
                        </a:rPr>
                        <a:t>6 </a:t>
                      </a:r>
                      <a:r>
                        <a:rPr lang="ja-JP" altLang="en-US" sz="900" u="none" strike="noStrike">
                          <a:effectLst/>
                          <a:latin typeface="游ゴシック" panose="020B0400000000000000" pitchFamily="50" charset="-128"/>
                          <a:ea typeface="游ゴシック" panose="020B0400000000000000" pitchFamily="50" charset="-128"/>
                        </a:rPr>
                        <a:t>ストレージ</a:t>
                      </a:r>
                      <a:endParaRPr lang="ja-JP" altLang="en-US" sz="900" b="0" i="0" u="none" strike="noStrike">
                        <a:effectLst/>
                        <a:latin typeface="游ゴシック" panose="020B0400000000000000" pitchFamily="50" charset="-128"/>
                        <a:ea typeface="游ゴシック" panose="020B0400000000000000" pitchFamily="50" charset="-128"/>
                      </a:endParaRPr>
                    </a:p>
                  </a:txBody>
                  <a:tcPr marL="3234" marR="3234" marT="3234" marB="0" anchor="ct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ドキュメントの共有がホワイトリストまたはブラックリストによる制御設定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1192240084"/>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外部共有リンクの有効期限の設定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1809156889"/>
                  </a:ext>
                </a:extLst>
              </a:tr>
              <a:tr h="93270">
                <a:tc rowSpan="9">
                  <a:txBody>
                    <a:bodyPr/>
                    <a:lstStyle/>
                    <a:p>
                      <a:pPr algn="l" fontAlgn="ctr">
                        <a:spcBef>
                          <a:spcPts val="0"/>
                        </a:spcBef>
                        <a:spcAft>
                          <a:spcPts val="0"/>
                        </a:spcAft>
                      </a:pPr>
                      <a:r>
                        <a:rPr lang="en-US" altLang="ja-JP" sz="900" u="none" strike="noStrike" dirty="0">
                          <a:effectLst/>
                          <a:latin typeface="游ゴシック" panose="020B0400000000000000" pitchFamily="50" charset="-128"/>
                          <a:ea typeface="游ゴシック" panose="020B0400000000000000" pitchFamily="50" charset="-128"/>
                        </a:rPr>
                        <a:t>7 </a:t>
                      </a:r>
                      <a:r>
                        <a:rPr lang="ja-JP" altLang="en-US" sz="900" u="none" strike="noStrike" dirty="0">
                          <a:effectLst/>
                          <a:latin typeface="游ゴシック" panose="020B0400000000000000" pitchFamily="50" charset="-128"/>
                          <a:ea typeface="游ゴシック" panose="020B0400000000000000" pitchFamily="50" charset="-128"/>
                        </a:rPr>
                        <a:t>モバイルデバイス管理</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モバイルデバイス管理ポリシーの設定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1145440333"/>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モバイルデバイスのパスワードの再利用</a:t>
                      </a:r>
                      <a:r>
                        <a:rPr lang="en-US" altLang="ja-JP" sz="900" u="none" strike="noStrike" dirty="0">
                          <a:effectLst/>
                          <a:latin typeface="游ゴシック" panose="020B0400000000000000" pitchFamily="50" charset="-128"/>
                          <a:ea typeface="游ゴシック" panose="020B0400000000000000" pitchFamily="50" charset="-128"/>
                        </a:rPr>
                        <a:t>/</a:t>
                      </a:r>
                      <a:r>
                        <a:rPr lang="ja-JP" altLang="en-US" sz="900" u="none" strike="noStrike" dirty="0">
                          <a:effectLst/>
                          <a:latin typeface="游ゴシック" panose="020B0400000000000000" pitchFamily="50" charset="-128"/>
                          <a:ea typeface="游ゴシック" panose="020B0400000000000000" pitchFamily="50" charset="-128"/>
                        </a:rPr>
                        <a:t>無期限設定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4216833896"/>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脱獄またはルート化されたデバイスからの接続設定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857274721"/>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モバイルデバイスが複数のサインイン失敗時のワイプ設定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2690494429"/>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モバイルデバイスに複雑なパスワード要求設定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4241004703"/>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複数のデバイスをロック設定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294941297"/>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モバイルデバイスの暗号化設定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2335294961"/>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アンチウィルスソフトおよびローカルファイアウォールの有効化設定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118966854"/>
                  </a:ext>
                </a:extLst>
              </a:tr>
              <a:tr h="93270">
                <a:tc vMerge="1">
                  <a:txBody>
                    <a:bodyPr/>
                    <a:lstStyle/>
                    <a:p>
                      <a:endParaRPr kumimoji="1" lang="ja-JP" altLang="en-US"/>
                    </a:p>
                  </a:txBody>
                  <a:tcPr/>
                </a:tc>
                <a:tc>
                  <a:txBody>
                    <a:bodyPr/>
                    <a:lstStyle/>
                    <a:p>
                      <a:pPr algn="l" fontAlgn="ctr">
                        <a:spcBef>
                          <a:spcPts val="0"/>
                        </a:spcBef>
                        <a:spcAft>
                          <a:spcPts val="0"/>
                        </a:spcAft>
                      </a:pPr>
                      <a:r>
                        <a:rPr lang="ja-JP" altLang="en-US" sz="900" u="none" strike="noStrike" dirty="0">
                          <a:effectLst/>
                          <a:latin typeface="游ゴシック" panose="020B0400000000000000" pitchFamily="50" charset="-128"/>
                          <a:ea typeface="游ゴシック" panose="020B0400000000000000" pitchFamily="50" charset="-128"/>
                        </a:rPr>
                        <a:t>モバイルデバイスのパスワード利用設定</a:t>
                      </a:r>
                      <a:endParaRPr lang="ja-JP" altLang="en-US" sz="900" b="0" i="0" u="none" strike="noStrike" dirty="0">
                        <a:effectLst/>
                        <a:latin typeface="游ゴシック" panose="020B0400000000000000" pitchFamily="50" charset="-128"/>
                        <a:ea typeface="游ゴシック" panose="020B0400000000000000" pitchFamily="50" charset="-128"/>
                      </a:endParaRPr>
                    </a:p>
                  </a:txBody>
                  <a:tcPr marL="3234" marR="3234" marT="3234" marB="0" anchor="ctr"/>
                </a:tc>
                <a:extLst>
                  <a:ext uri="{0D108BD9-81ED-4DB2-BD59-A6C34878D82A}">
                    <a16:rowId xmlns:a16="http://schemas.microsoft.com/office/drawing/2014/main" val="1869528012"/>
                  </a:ext>
                </a:extLst>
              </a:tr>
            </a:tbl>
          </a:graphicData>
        </a:graphic>
      </p:graphicFrame>
      <p:sp>
        <p:nvSpPr>
          <p:cNvPr id="3" name="タイトル 2">
            <a:extLst>
              <a:ext uri="{FF2B5EF4-FFF2-40B4-BE49-F238E27FC236}">
                <a16:creationId xmlns:a16="http://schemas.microsoft.com/office/drawing/2014/main" id="{7331B91D-A5AA-4132-AF36-AED1FA0BAFF9}"/>
              </a:ext>
            </a:extLst>
          </p:cNvPr>
          <p:cNvSpPr>
            <a:spLocks noGrp="1"/>
          </p:cNvSpPr>
          <p:nvPr>
            <p:ph type="title"/>
          </p:nvPr>
        </p:nvSpPr>
        <p:spPr/>
        <p:txBody>
          <a:bodyPr/>
          <a:lstStyle/>
          <a:p>
            <a:r>
              <a:rPr lang="ja-JP" altLang="en-US"/>
              <a:t>ヘルスチェック </a:t>
            </a:r>
            <a:r>
              <a:rPr lang="en-US" altLang="ja-JP"/>
              <a:t>for Microsoft365</a:t>
            </a:r>
            <a:endParaRPr kumimoji="1" lang="ja-JP" altLang="en-US" dirty="0"/>
          </a:p>
        </p:txBody>
      </p:sp>
    </p:spTree>
    <p:extLst>
      <p:ext uri="{BB962C8B-B14F-4D97-AF65-F5344CB8AC3E}">
        <p14:creationId xmlns:p14="http://schemas.microsoft.com/office/powerpoint/2010/main" val="3351393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D95AF4AA-30C3-4F73-B2A3-5C29DD1F7F72}"/>
              </a:ext>
            </a:extLst>
          </p:cNvPr>
          <p:cNvSpPr>
            <a:spLocks noGrp="1"/>
          </p:cNvSpPr>
          <p:nvPr>
            <p:ph type="title"/>
          </p:nvPr>
        </p:nvSpPr>
        <p:spPr/>
        <p:txBody>
          <a:bodyPr/>
          <a:lstStyle/>
          <a:p>
            <a:r>
              <a:rPr kumimoji="1" lang="ja-JP" altLang="en-US"/>
              <a:t>ヘルスチェック </a:t>
            </a:r>
            <a:r>
              <a:rPr kumimoji="1" lang="en-US" altLang="ja-JP"/>
              <a:t>for AWS</a:t>
            </a:r>
            <a:endParaRPr kumimoji="1" lang="ja-JP" altLang="en-US" dirty="0"/>
          </a:p>
        </p:txBody>
      </p:sp>
      <p:sp>
        <p:nvSpPr>
          <p:cNvPr id="7" name="コンテンツ プレースホルダー 2">
            <a:extLst>
              <a:ext uri="{FF2B5EF4-FFF2-40B4-BE49-F238E27FC236}">
                <a16:creationId xmlns:a16="http://schemas.microsoft.com/office/drawing/2014/main" id="{1AC152EC-C68F-4D98-8A71-508D75661D40}"/>
              </a:ext>
            </a:extLst>
          </p:cNvPr>
          <p:cNvSpPr txBox="1">
            <a:spLocks/>
          </p:cNvSpPr>
          <p:nvPr/>
        </p:nvSpPr>
        <p:spPr>
          <a:xfrm>
            <a:off x="471831" y="1006736"/>
            <a:ext cx="8278625" cy="606505"/>
          </a:xfrm>
          <a:prstGeom prst="rect">
            <a:avLst/>
          </a:prstGeom>
          <a:solidFill>
            <a:schemeClr val="accent1"/>
          </a:solidFill>
        </p:spPr>
        <p:txBody>
          <a:bodyPr vert="horz" lIns="91440" tIns="45720" rIns="91440" bIns="45720" rtlCol="0">
            <a:normAutofit fontScale="92500"/>
          </a:bodyPr>
          <a:lstStyle>
            <a:lvl1pPr marL="342892" indent="-342892" algn="l" defTabSz="457189" rtl="0" eaLnBrk="1" latinLnBrk="0" hangingPunct="1">
              <a:spcBef>
                <a:spcPct val="20000"/>
              </a:spcBef>
              <a:buFont typeface="Arial"/>
              <a:buChar char="•"/>
              <a:defRPr kumimoji="1" sz="2400" kern="1200">
                <a:solidFill>
                  <a:schemeClr val="tx1"/>
                </a:solidFill>
                <a:latin typeface="游ゴシック" panose="020B0400000000000000" pitchFamily="50" charset="-128"/>
                <a:ea typeface="游ゴシック" panose="020B0400000000000000" pitchFamily="50" charset="-128"/>
                <a:cs typeface="+mn-cs"/>
              </a:defRPr>
            </a:lvl1pPr>
            <a:lvl2pPr marL="742931" indent="-285743" algn="l" defTabSz="457189" rtl="0" eaLnBrk="1" latinLnBrk="0" hangingPunct="1">
              <a:spcBef>
                <a:spcPct val="20000"/>
              </a:spcBef>
              <a:buFont typeface="Arial"/>
              <a:buChar char="–"/>
              <a:defRPr kumimoji="1" sz="2000" kern="1200">
                <a:solidFill>
                  <a:schemeClr val="tx1"/>
                </a:solidFill>
                <a:latin typeface="游ゴシック" panose="020B0400000000000000" pitchFamily="50" charset="-128"/>
                <a:ea typeface="游ゴシック" panose="020B0400000000000000" pitchFamily="50" charset="-128"/>
                <a:cs typeface="+mn-cs"/>
              </a:defRPr>
            </a:lvl2pPr>
            <a:lvl3pPr marL="1142972" indent="-228594" algn="l" defTabSz="457189" rtl="0" eaLnBrk="1" latinLnBrk="0" hangingPunct="1">
              <a:spcBef>
                <a:spcPct val="20000"/>
              </a:spcBef>
              <a:buFont typeface="Arial"/>
              <a:buChar char="•"/>
              <a:defRPr kumimoji="1" sz="1800" kern="1200">
                <a:solidFill>
                  <a:schemeClr val="tx1"/>
                </a:solidFill>
                <a:latin typeface="游ゴシック" panose="020B0400000000000000" pitchFamily="50" charset="-128"/>
                <a:ea typeface="游ゴシック" panose="020B0400000000000000" pitchFamily="50" charset="-128"/>
                <a:cs typeface="+mn-cs"/>
              </a:defRPr>
            </a:lvl3pPr>
            <a:lvl4pPr marL="1600160" indent="-228594" algn="l" defTabSz="457189" rtl="0" eaLnBrk="1" latinLnBrk="0" hangingPunct="1">
              <a:spcBef>
                <a:spcPct val="20000"/>
              </a:spcBef>
              <a:buFont typeface="Arial"/>
              <a:buChar char="–"/>
              <a:defRPr kumimoji="1" sz="1600" kern="1200">
                <a:solidFill>
                  <a:schemeClr val="tx1"/>
                </a:solidFill>
                <a:latin typeface="游ゴシック" panose="020B0400000000000000" pitchFamily="50" charset="-128"/>
                <a:ea typeface="游ゴシック" panose="020B0400000000000000" pitchFamily="50" charset="-128"/>
                <a:cs typeface="+mn-cs"/>
              </a:defRPr>
            </a:lvl4pPr>
            <a:lvl5pPr marL="2057348" indent="-228594" algn="l" defTabSz="457189" rtl="0" eaLnBrk="1" latinLnBrk="0" hangingPunct="1">
              <a:spcBef>
                <a:spcPct val="20000"/>
              </a:spcBef>
              <a:buFont typeface="Arial"/>
              <a:buChar char="»"/>
              <a:defRPr kumimoji="1" sz="1600" kern="1200">
                <a:solidFill>
                  <a:schemeClr val="tx1"/>
                </a:solidFill>
                <a:latin typeface="游ゴシック" panose="020B0400000000000000" pitchFamily="50" charset="-128"/>
                <a:ea typeface="游ゴシック" panose="020B0400000000000000" pitchFamily="50" charset="-128"/>
                <a:cs typeface="+mn-cs"/>
              </a:defRPr>
            </a:lvl5pPr>
            <a:lvl6pPr marL="2514537"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500" dirty="0">
                <a:solidFill>
                  <a:schemeClr val="bg1"/>
                </a:solidFill>
              </a:rPr>
              <a:t>ヘルスチェック </a:t>
            </a:r>
            <a:r>
              <a:rPr lang="en-US" altLang="ja-JP" sz="1500" dirty="0">
                <a:solidFill>
                  <a:schemeClr val="bg1"/>
                </a:solidFill>
              </a:rPr>
              <a:t>for AWS</a:t>
            </a:r>
            <a:r>
              <a:rPr lang="ja-JP" altLang="en-US" sz="1500" dirty="0">
                <a:solidFill>
                  <a:schemeClr val="bg1"/>
                </a:solidFill>
              </a:rPr>
              <a:t>は、あらゆる「サイバーセキュリティフレームワーク」に基づきお客様環境の</a:t>
            </a:r>
            <a:r>
              <a:rPr lang="en-US" altLang="ja-JP" sz="1500" dirty="0">
                <a:solidFill>
                  <a:schemeClr val="bg1"/>
                </a:solidFill>
              </a:rPr>
              <a:t>AWS</a:t>
            </a:r>
            <a:r>
              <a:rPr lang="ja-JP" altLang="en-US" sz="1500" dirty="0">
                <a:solidFill>
                  <a:schemeClr val="bg1"/>
                </a:solidFill>
              </a:rPr>
              <a:t>の設定内容を診断します。すべてのベンチマーク項目を網羅するものではありません。</a:t>
            </a:r>
          </a:p>
        </p:txBody>
      </p:sp>
      <p:graphicFrame>
        <p:nvGraphicFramePr>
          <p:cNvPr id="8" name="表 7">
            <a:extLst>
              <a:ext uri="{FF2B5EF4-FFF2-40B4-BE49-F238E27FC236}">
                <a16:creationId xmlns:a16="http://schemas.microsoft.com/office/drawing/2014/main" id="{FF63724A-4C88-4852-99E1-D7D166B57125}"/>
              </a:ext>
            </a:extLst>
          </p:cNvPr>
          <p:cNvGraphicFramePr>
            <a:graphicFrameLocks noGrp="1"/>
          </p:cNvGraphicFramePr>
          <p:nvPr/>
        </p:nvGraphicFramePr>
        <p:xfrm>
          <a:off x="311699" y="1870518"/>
          <a:ext cx="8598888" cy="1402464"/>
        </p:xfrm>
        <a:graphic>
          <a:graphicData uri="http://schemas.openxmlformats.org/drawingml/2006/table">
            <a:tbl>
              <a:tblPr firstRow="1" firstCol="1" bandRow="1">
                <a:tableStyleId>{B301B821-A1FF-4177-AEE7-76D212191A09}</a:tableStyleId>
              </a:tblPr>
              <a:tblGrid>
                <a:gridCol w="1998402">
                  <a:extLst>
                    <a:ext uri="{9D8B030D-6E8A-4147-A177-3AD203B41FA5}">
                      <a16:colId xmlns:a16="http://schemas.microsoft.com/office/drawing/2014/main" val="3627373508"/>
                    </a:ext>
                  </a:extLst>
                </a:gridCol>
                <a:gridCol w="6600486">
                  <a:extLst>
                    <a:ext uri="{9D8B030D-6E8A-4147-A177-3AD203B41FA5}">
                      <a16:colId xmlns:a16="http://schemas.microsoft.com/office/drawing/2014/main" val="2845115087"/>
                    </a:ext>
                  </a:extLst>
                </a:gridCol>
              </a:tblGrid>
              <a:tr h="23374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診断項目　</a:t>
                      </a:r>
                      <a:r>
                        <a:rPr lang="ja-JP" sz="1200" dirty="0">
                          <a:effectLst/>
                          <a:latin typeface="游ゴシック" panose="020B0400000000000000" pitchFamily="50" charset="-128"/>
                          <a:ea typeface="游ゴシック" panose="020B0400000000000000" pitchFamily="50" charset="-128"/>
                        </a:rPr>
                        <a:t>大項目</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内容</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3905875662"/>
                  </a:ext>
                </a:extLst>
              </a:tr>
              <a:tr h="233744">
                <a:tc>
                  <a:txBody>
                    <a:bodyPr/>
                    <a:lstStyle/>
                    <a:p>
                      <a:pPr>
                        <a:lnSpc>
                          <a:spcPct val="115000"/>
                        </a:lnSpc>
                        <a:spcBef>
                          <a:spcPts val="500"/>
                        </a:spcBef>
                        <a:spcAft>
                          <a:spcPts val="1000"/>
                        </a:spcAft>
                      </a:pPr>
                      <a:r>
                        <a:rPr lang="en-US" altLang="ja-JP" sz="1200" dirty="0">
                          <a:effectLst/>
                          <a:latin typeface="游ゴシック" panose="020B0400000000000000" pitchFamily="50" charset="-128"/>
                          <a:ea typeface="游ゴシック" panose="020B0400000000000000" pitchFamily="50" charset="-128"/>
                        </a:rPr>
                        <a:t>ID</a:t>
                      </a:r>
                      <a:r>
                        <a:rPr lang="ja-JP" altLang="en-US" sz="1200" dirty="0">
                          <a:effectLst/>
                          <a:latin typeface="游ゴシック" panose="020B0400000000000000" pitchFamily="50" charset="-128"/>
                          <a:ea typeface="游ゴシック" panose="020B0400000000000000" pitchFamily="50" charset="-128"/>
                        </a:rPr>
                        <a:t>とアクセス管理</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en-US" altLang="ja-JP" sz="1200" dirty="0">
                          <a:effectLst/>
                          <a:latin typeface="游ゴシック" panose="020B0400000000000000" pitchFamily="50" charset="-128"/>
                          <a:ea typeface="游ゴシック" panose="020B0400000000000000" pitchFamily="50" charset="-128"/>
                        </a:rPr>
                        <a:t>ID</a:t>
                      </a:r>
                      <a:r>
                        <a:rPr lang="ja-JP" altLang="en-US" sz="1200" dirty="0">
                          <a:effectLst/>
                          <a:latin typeface="游ゴシック" panose="020B0400000000000000" pitchFamily="50" charset="-128"/>
                          <a:ea typeface="游ゴシック" panose="020B0400000000000000" pitchFamily="50" charset="-128"/>
                        </a:rPr>
                        <a:t>およびアクセス管理に関連するオプションを構成するための推奨事項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3055305394"/>
                  </a:ext>
                </a:extLst>
              </a:tr>
              <a:tr h="23374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ストレージ</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ストレージポリシーを設定するために従うべきセキュリティの推奨事項</a:t>
                      </a:r>
                      <a:endParaRPr lang="ja-JP" altLang="en-US"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2887899437"/>
                  </a:ext>
                </a:extLst>
              </a:tr>
              <a:tr h="23374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ロギング</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en-US" altLang="ja-JP" sz="1200" dirty="0">
                          <a:effectLst/>
                          <a:latin typeface="游ゴシック" panose="020B0400000000000000" pitchFamily="50" charset="-128"/>
                          <a:ea typeface="游ゴシック" panose="020B0400000000000000" pitchFamily="50" charset="-128"/>
                        </a:rPr>
                        <a:t>AWS</a:t>
                      </a:r>
                      <a:r>
                        <a:rPr lang="ja-JP" altLang="en-US" sz="1200" dirty="0">
                          <a:effectLst/>
                          <a:latin typeface="游ゴシック" panose="020B0400000000000000" pitchFamily="50" charset="-128"/>
                          <a:ea typeface="游ゴシック" panose="020B0400000000000000" pitchFamily="50" charset="-128"/>
                        </a:rPr>
                        <a:t>のアカウントロギング機能を設定するための推奨事項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2516612803"/>
                  </a:ext>
                </a:extLst>
              </a:tr>
              <a:tr h="23374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監視</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フィルターとアラームの推奨事項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1207862076"/>
                  </a:ext>
                </a:extLst>
              </a:tr>
              <a:tr h="23374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ネットワーク</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仮想プライベートクラウド（</a:t>
                      </a:r>
                      <a:r>
                        <a:rPr lang="en-US" altLang="ja-JP" sz="1200" dirty="0">
                          <a:effectLst/>
                          <a:latin typeface="游ゴシック" panose="020B0400000000000000" pitchFamily="50" charset="-128"/>
                          <a:ea typeface="游ゴシック" panose="020B0400000000000000" pitchFamily="50" charset="-128"/>
                        </a:rPr>
                        <a:t>VPC</a:t>
                      </a:r>
                      <a:r>
                        <a:rPr lang="ja-JP" altLang="en-US" sz="1200" dirty="0">
                          <a:effectLst/>
                          <a:latin typeface="游ゴシック" panose="020B0400000000000000" pitchFamily="50" charset="-128"/>
                          <a:ea typeface="游ゴシック" panose="020B0400000000000000" pitchFamily="50" charset="-128"/>
                        </a:rPr>
                        <a:t>）のセキュリティ関連の推奨事項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4052116966"/>
                  </a:ext>
                </a:extLst>
              </a:tr>
            </a:tbl>
          </a:graphicData>
        </a:graphic>
      </p:graphicFrame>
    </p:spTree>
    <p:extLst>
      <p:ext uri="{BB962C8B-B14F-4D97-AF65-F5344CB8AC3E}">
        <p14:creationId xmlns:p14="http://schemas.microsoft.com/office/powerpoint/2010/main" val="1171855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E07D1FF-5E57-4C9C-A4D4-61654376BBD0}"/>
              </a:ext>
            </a:extLst>
          </p:cNvPr>
          <p:cNvSpPr>
            <a:spLocks noGrp="1"/>
          </p:cNvSpPr>
          <p:nvPr>
            <p:ph type="title"/>
          </p:nvPr>
        </p:nvSpPr>
        <p:spPr/>
        <p:txBody>
          <a:bodyPr/>
          <a:lstStyle/>
          <a:p>
            <a:r>
              <a:rPr kumimoji="1" lang="ja-JP" altLang="en-US"/>
              <a:t>ヘルスチェック </a:t>
            </a:r>
            <a:r>
              <a:rPr kumimoji="1" lang="en-US" altLang="ja-JP"/>
              <a:t>for Azure</a:t>
            </a:r>
            <a:endParaRPr kumimoji="1" lang="ja-JP" altLang="en-US" dirty="0"/>
          </a:p>
        </p:txBody>
      </p:sp>
      <p:sp>
        <p:nvSpPr>
          <p:cNvPr id="7" name="コンテンツ プレースホルダー 2">
            <a:extLst>
              <a:ext uri="{FF2B5EF4-FFF2-40B4-BE49-F238E27FC236}">
                <a16:creationId xmlns:a16="http://schemas.microsoft.com/office/drawing/2014/main" id="{C2316721-795F-4BD0-95D7-7AB9AE0DC503}"/>
              </a:ext>
            </a:extLst>
          </p:cNvPr>
          <p:cNvSpPr txBox="1">
            <a:spLocks/>
          </p:cNvSpPr>
          <p:nvPr/>
        </p:nvSpPr>
        <p:spPr>
          <a:xfrm>
            <a:off x="436049" y="899661"/>
            <a:ext cx="8271902" cy="599068"/>
          </a:xfrm>
          <a:prstGeom prst="rect">
            <a:avLst/>
          </a:prstGeom>
          <a:solidFill>
            <a:schemeClr val="accent1"/>
          </a:solidFill>
          <a:ln>
            <a:noFill/>
          </a:ln>
        </p:spPr>
        <p:txBody>
          <a:bodyPr vert="horz" lIns="91440" tIns="45720" rIns="91440" bIns="45720" rtlCol="0">
            <a:normAutofit fontScale="92500"/>
          </a:bodyPr>
          <a:lstStyle>
            <a:lvl1pPr marL="342892" indent="-342892" algn="l" defTabSz="457189" rtl="0" eaLnBrk="1" latinLnBrk="0" hangingPunct="1">
              <a:spcBef>
                <a:spcPct val="20000"/>
              </a:spcBef>
              <a:buFont typeface="Arial"/>
              <a:buChar char="•"/>
              <a:defRPr kumimoji="1" sz="2400" kern="1200">
                <a:solidFill>
                  <a:schemeClr val="tx1"/>
                </a:solidFill>
                <a:latin typeface="游ゴシック" panose="020B0400000000000000" pitchFamily="50" charset="-128"/>
                <a:ea typeface="游ゴシック" panose="020B0400000000000000" pitchFamily="50" charset="-128"/>
                <a:cs typeface="+mn-cs"/>
              </a:defRPr>
            </a:lvl1pPr>
            <a:lvl2pPr marL="742931" indent="-285743" algn="l" defTabSz="457189" rtl="0" eaLnBrk="1" latinLnBrk="0" hangingPunct="1">
              <a:spcBef>
                <a:spcPct val="20000"/>
              </a:spcBef>
              <a:buFont typeface="Arial"/>
              <a:buChar char="–"/>
              <a:defRPr kumimoji="1" sz="2000" kern="1200">
                <a:solidFill>
                  <a:schemeClr val="tx1"/>
                </a:solidFill>
                <a:latin typeface="游ゴシック" panose="020B0400000000000000" pitchFamily="50" charset="-128"/>
                <a:ea typeface="游ゴシック" panose="020B0400000000000000" pitchFamily="50" charset="-128"/>
                <a:cs typeface="+mn-cs"/>
              </a:defRPr>
            </a:lvl2pPr>
            <a:lvl3pPr marL="1142972" indent="-228594" algn="l" defTabSz="457189" rtl="0" eaLnBrk="1" latinLnBrk="0" hangingPunct="1">
              <a:spcBef>
                <a:spcPct val="20000"/>
              </a:spcBef>
              <a:buFont typeface="Arial"/>
              <a:buChar char="•"/>
              <a:defRPr kumimoji="1" sz="1800" kern="1200">
                <a:solidFill>
                  <a:schemeClr val="tx1"/>
                </a:solidFill>
                <a:latin typeface="游ゴシック" panose="020B0400000000000000" pitchFamily="50" charset="-128"/>
                <a:ea typeface="游ゴシック" panose="020B0400000000000000" pitchFamily="50" charset="-128"/>
                <a:cs typeface="+mn-cs"/>
              </a:defRPr>
            </a:lvl3pPr>
            <a:lvl4pPr marL="1600160" indent="-228594" algn="l" defTabSz="457189" rtl="0" eaLnBrk="1" latinLnBrk="0" hangingPunct="1">
              <a:spcBef>
                <a:spcPct val="20000"/>
              </a:spcBef>
              <a:buFont typeface="Arial"/>
              <a:buChar char="–"/>
              <a:defRPr kumimoji="1" sz="1600" kern="1200">
                <a:solidFill>
                  <a:schemeClr val="tx1"/>
                </a:solidFill>
                <a:latin typeface="游ゴシック" panose="020B0400000000000000" pitchFamily="50" charset="-128"/>
                <a:ea typeface="游ゴシック" panose="020B0400000000000000" pitchFamily="50" charset="-128"/>
                <a:cs typeface="+mn-cs"/>
              </a:defRPr>
            </a:lvl4pPr>
            <a:lvl5pPr marL="2057348" indent="-228594" algn="l" defTabSz="457189" rtl="0" eaLnBrk="1" latinLnBrk="0" hangingPunct="1">
              <a:spcBef>
                <a:spcPct val="20000"/>
              </a:spcBef>
              <a:buFont typeface="Arial"/>
              <a:buChar char="»"/>
              <a:defRPr kumimoji="1" sz="1600" kern="1200">
                <a:solidFill>
                  <a:schemeClr val="tx1"/>
                </a:solidFill>
                <a:latin typeface="游ゴシック" panose="020B0400000000000000" pitchFamily="50" charset="-128"/>
                <a:ea typeface="游ゴシック" panose="020B0400000000000000" pitchFamily="50" charset="-128"/>
                <a:cs typeface="+mn-cs"/>
              </a:defRPr>
            </a:lvl5pPr>
            <a:lvl6pPr marL="2514537"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500" dirty="0">
                <a:solidFill>
                  <a:schemeClr val="bg1"/>
                </a:solidFill>
              </a:rPr>
              <a:t>ヘルスチェック </a:t>
            </a:r>
            <a:r>
              <a:rPr lang="en-US" altLang="ja-JP" sz="1500" dirty="0">
                <a:solidFill>
                  <a:schemeClr val="bg1"/>
                </a:solidFill>
              </a:rPr>
              <a:t>for Azure</a:t>
            </a:r>
            <a:r>
              <a:rPr lang="ja-JP" altLang="en-US" sz="1500" dirty="0">
                <a:solidFill>
                  <a:schemeClr val="bg1"/>
                </a:solidFill>
              </a:rPr>
              <a:t>は、あらゆる「サイバーセキュリティフレームワーク」に基づきお客様環境の</a:t>
            </a:r>
            <a:r>
              <a:rPr lang="en-US" altLang="ja-JP" sz="1500" dirty="0">
                <a:solidFill>
                  <a:schemeClr val="bg1"/>
                </a:solidFill>
              </a:rPr>
              <a:t>Azure</a:t>
            </a:r>
            <a:r>
              <a:rPr lang="ja-JP" altLang="en-US" sz="1500" dirty="0">
                <a:solidFill>
                  <a:schemeClr val="bg1"/>
                </a:solidFill>
              </a:rPr>
              <a:t>の設定内容を診断します。すべてのベンチマーク項目を網羅するものではありません。</a:t>
            </a:r>
          </a:p>
        </p:txBody>
      </p:sp>
      <p:graphicFrame>
        <p:nvGraphicFramePr>
          <p:cNvPr id="8" name="表 7">
            <a:extLst>
              <a:ext uri="{FF2B5EF4-FFF2-40B4-BE49-F238E27FC236}">
                <a16:creationId xmlns:a16="http://schemas.microsoft.com/office/drawing/2014/main" id="{A349A45E-7DCF-42A0-A4A0-A7F969341798}"/>
              </a:ext>
            </a:extLst>
          </p:cNvPr>
          <p:cNvGraphicFramePr>
            <a:graphicFrameLocks noGrp="1"/>
          </p:cNvGraphicFramePr>
          <p:nvPr/>
        </p:nvGraphicFramePr>
        <p:xfrm>
          <a:off x="311700" y="1626627"/>
          <a:ext cx="8598888" cy="2507187"/>
        </p:xfrm>
        <a:graphic>
          <a:graphicData uri="http://schemas.openxmlformats.org/drawingml/2006/table">
            <a:tbl>
              <a:tblPr firstRow="1" firstCol="1" bandRow="1">
                <a:tableStyleId>{B301B821-A1FF-4177-AEE7-76D212191A09}</a:tableStyleId>
              </a:tblPr>
              <a:tblGrid>
                <a:gridCol w="2348025">
                  <a:extLst>
                    <a:ext uri="{9D8B030D-6E8A-4147-A177-3AD203B41FA5}">
                      <a16:colId xmlns:a16="http://schemas.microsoft.com/office/drawing/2014/main" val="3627373508"/>
                    </a:ext>
                  </a:extLst>
                </a:gridCol>
                <a:gridCol w="6250863">
                  <a:extLst>
                    <a:ext uri="{9D8B030D-6E8A-4147-A177-3AD203B41FA5}">
                      <a16:colId xmlns:a16="http://schemas.microsoft.com/office/drawing/2014/main" val="2845115087"/>
                    </a:ext>
                  </a:extLst>
                </a:gridCol>
              </a:tblGrid>
              <a:tr h="22375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診断項目　</a:t>
                      </a:r>
                      <a:r>
                        <a:rPr lang="ja-JP" sz="1200" dirty="0">
                          <a:effectLst/>
                          <a:latin typeface="游ゴシック" panose="020B0400000000000000" pitchFamily="50" charset="-128"/>
                          <a:ea typeface="游ゴシック" panose="020B0400000000000000" pitchFamily="50" charset="-128"/>
                        </a:rPr>
                        <a:t>大項目</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内容</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3905875662"/>
                  </a:ext>
                </a:extLst>
              </a:tr>
              <a:tr h="299750">
                <a:tc>
                  <a:txBody>
                    <a:bodyPr/>
                    <a:lstStyle/>
                    <a:p>
                      <a:pPr>
                        <a:lnSpc>
                          <a:spcPct val="115000"/>
                        </a:lnSpc>
                        <a:spcBef>
                          <a:spcPts val="500"/>
                        </a:spcBef>
                        <a:spcAft>
                          <a:spcPts val="1000"/>
                        </a:spcAft>
                      </a:pPr>
                      <a:r>
                        <a:rPr lang="en-US" altLang="ja-JP" sz="1200" dirty="0">
                          <a:effectLst/>
                          <a:latin typeface="游ゴシック" panose="020B0400000000000000" pitchFamily="50" charset="-128"/>
                          <a:ea typeface="游ゴシック" panose="020B0400000000000000" pitchFamily="50" charset="-128"/>
                        </a:rPr>
                        <a:t>ID</a:t>
                      </a:r>
                      <a:r>
                        <a:rPr lang="ja-JP" altLang="en-US" sz="1200" dirty="0">
                          <a:effectLst/>
                          <a:latin typeface="游ゴシック" panose="020B0400000000000000" pitchFamily="50" charset="-128"/>
                          <a:ea typeface="游ゴシック" panose="020B0400000000000000" pitchFamily="50" charset="-128"/>
                        </a:rPr>
                        <a:t>とアクセス管理</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en-US" altLang="ja-JP" sz="1200" dirty="0">
                          <a:effectLst/>
                          <a:latin typeface="游ゴシック" panose="020B0400000000000000" pitchFamily="50" charset="-128"/>
                          <a:ea typeface="游ゴシック" panose="020B0400000000000000" pitchFamily="50" charset="-128"/>
                        </a:rPr>
                        <a:t>ID</a:t>
                      </a:r>
                      <a:r>
                        <a:rPr lang="ja-JP" altLang="en-US" sz="1200" dirty="0">
                          <a:effectLst/>
                          <a:latin typeface="游ゴシック" panose="020B0400000000000000" pitchFamily="50" charset="-128"/>
                          <a:ea typeface="游ゴシック" panose="020B0400000000000000" pitchFamily="50" charset="-128"/>
                        </a:rPr>
                        <a:t>およびアクセス管理ポリシーを設定するために従うべきセキュリティの推奨事項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3055305394"/>
                  </a:ext>
                </a:extLst>
              </a:tr>
              <a:tr h="22375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セキュリティセンター</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ja-JP" sz="1200" dirty="0">
                          <a:latin typeface="游ゴシック" panose="020B0400000000000000" pitchFamily="50" charset="-128"/>
                          <a:ea typeface="游ゴシック" panose="020B0400000000000000" pitchFamily="50" charset="-128"/>
                        </a:rPr>
                        <a:t>セキュリティポリシーを設定する際に従うべきセキュリティの推奨事項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2431361846"/>
                  </a:ext>
                </a:extLst>
              </a:tr>
              <a:tr h="22375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ストレージアカウント</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ja-JP" sz="1200" dirty="0">
                          <a:latin typeface="游ゴシック" panose="020B0400000000000000" pitchFamily="50" charset="-128"/>
                          <a:ea typeface="游ゴシック" panose="020B0400000000000000" pitchFamily="50" charset="-128"/>
                        </a:rPr>
                        <a:t>ストレージアカウントポリシーを設定するために従うべきセキュリティの推奨事項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2516612803"/>
                  </a:ext>
                </a:extLst>
              </a:tr>
              <a:tr h="440499">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データベースサービス</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ja-JP" sz="1200" dirty="0">
                          <a:latin typeface="游ゴシック" panose="020B0400000000000000" pitchFamily="50" charset="-128"/>
                          <a:ea typeface="游ゴシック" panose="020B0400000000000000" pitchFamily="50" charset="-128"/>
                        </a:rPr>
                        <a:t>一般的なデータベースサービスポリシーを設定するために従うべきセキュリティの推奨事項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1207862076"/>
                  </a:ext>
                </a:extLst>
              </a:tr>
              <a:tr h="22375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ロギングと監視</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ja-JP" sz="1200" dirty="0">
                          <a:latin typeface="游ゴシック" panose="020B0400000000000000" pitchFamily="50" charset="-128"/>
                          <a:ea typeface="游ゴシック" panose="020B0400000000000000" pitchFamily="50" charset="-128"/>
                        </a:rPr>
                        <a:t>ログと監視のポリシーを設定するために従うべきセキュリティの推奨事項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4052116966"/>
                  </a:ext>
                </a:extLst>
              </a:tr>
              <a:tr h="22375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ネットワーク</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ja-JP" sz="1200" dirty="0">
                          <a:latin typeface="游ゴシック" panose="020B0400000000000000" pitchFamily="50" charset="-128"/>
                          <a:ea typeface="游ゴシック" panose="020B0400000000000000" pitchFamily="50" charset="-128"/>
                        </a:rPr>
                        <a:t>ネットワークポリシーを設定するために従うべきセキュリティの推奨事項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3289365049"/>
                  </a:ext>
                </a:extLst>
              </a:tr>
              <a:tr h="22375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仮想マシン</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ja-JP" sz="1200" dirty="0">
                          <a:latin typeface="游ゴシック" panose="020B0400000000000000" pitchFamily="50" charset="-128"/>
                          <a:ea typeface="游ゴシック" panose="020B0400000000000000" pitchFamily="50" charset="-128"/>
                        </a:rPr>
                        <a:t>仮想マシンポリシーを設定するために従うべきセキュリティの推奨事項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2254117192"/>
                  </a:ext>
                </a:extLst>
              </a:tr>
              <a:tr h="191473">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その他のセキュリティ関連</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ja-JP" sz="1200" dirty="0">
                          <a:latin typeface="游ゴシック" panose="020B0400000000000000" pitchFamily="50" charset="-128"/>
                          <a:ea typeface="游ゴシック" panose="020B0400000000000000" pitchFamily="50" charset="-128"/>
                        </a:rPr>
                        <a:t>一般的なセキュリティと運用管理を設定するために従うべきセキュリティの推奨事項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1598666362"/>
                  </a:ext>
                </a:extLst>
              </a:tr>
              <a:tr h="223754">
                <a:tc>
                  <a:txBody>
                    <a:bodyPr/>
                    <a:lstStyle/>
                    <a:p>
                      <a:pPr>
                        <a:lnSpc>
                          <a:spcPct val="115000"/>
                        </a:lnSpc>
                        <a:spcBef>
                          <a:spcPts val="500"/>
                        </a:spcBef>
                        <a:spcAft>
                          <a:spcPts val="1000"/>
                        </a:spcAft>
                      </a:pPr>
                      <a:r>
                        <a:rPr lang="en-US" altLang="ja-JP" sz="1200" dirty="0">
                          <a:effectLst/>
                          <a:latin typeface="游ゴシック" panose="020B0400000000000000" pitchFamily="50" charset="-128"/>
                          <a:ea typeface="游ゴシック" panose="020B0400000000000000" pitchFamily="50" charset="-128"/>
                        </a:rPr>
                        <a:t>AppService</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altLang="ja-JP" sz="1200" dirty="0">
                          <a:latin typeface="游ゴシック" panose="020B0400000000000000" pitchFamily="50" charset="-128"/>
                          <a:ea typeface="游ゴシック" panose="020B0400000000000000" pitchFamily="50" charset="-128"/>
                        </a:rPr>
                        <a:t>AzureAppServiceのセキュリティに関する推奨事項</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695265614"/>
                  </a:ext>
                </a:extLst>
              </a:tr>
            </a:tbl>
          </a:graphicData>
        </a:graphic>
      </p:graphicFrame>
    </p:spTree>
    <p:extLst>
      <p:ext uri="{BB962C8B-B14F-4D97-AF65-F5344CB8AC3E}">
        <p14:creationId xmlns:p14="http://schemas.microsoft.com/office/powerpoint/2010/main" val="1097202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6B94F458-FB7A-458E-8B54-CEA647869B02}"/>
              </a:ext>
            </a:extLst>
          </p:cNvPr>
          <p:cNvSpPr>
            <a:spLocks noGrp="1"/>
          </p:cNvSpPr>
          <p:nvPr>
            <p:ph type="title"/>
          </p:nvPr>
        </p:nvSpPr>
        <p:spPr/>
        <p:txBody>
          <a:bodyPr/>
          <a:lstStyle/>
          <a:p>
            <a:r>
              <a:rPr kumimoji="1" lang="ja-JP" altLang="en-US"/>
              <a:t>ヘルスチェック </a:t>
            </a:r>
            <a:r>
              <a:rPr kumimoji="1" lang="en-US" altLang="ja-JP"/>
              <a:t>for Salesforce</a:t>
            </a:r>
            <a:endParaRPr kumimoji="1" lang="ja-JP" altLang="en-US" dirty="0"/>
          </a:p>
        </p:txBody>
      </p:sp>
      <p:sp>
        <p:nvSpPr>
          <p:cNvPr id="4" name="コンテンツ プレースホルダー 2">
            <a:extLst>
              <a:ext uri="{FF2B5EF4-FFF2-40B4-BE49-F238E27FC236}">
                <a16:creationId xmlns:a16="http://schemas.microsoft.com/office/drawing/2014/main" id="{B5A467CF-338B-4A7E-81F3-076E25A84980}"/>
              </a:ext>
            </a:extLst>
          </p:cNvPr>
          <p:cNvSpPr txBox="1">
            <a:spLocks/>
          </p:cNvSpPr>
          <p:nvPr/>
        </p:nvSpPr>
        <p:spPr>
          <a:xfrm>
            <a:off x="446134" y="961405"/>
            <a:ext cx="8251731" cy="1632647"/>
          </a:xfrm>
          <a:prstGeom prst="rect">
            <a:avLst/>
          </a:prstGeom>
          <a:solidFill>
            <a:schemeClr val="accent1"/>
          </a:solidFill>
          <a:ln>
            <a:noFill/>
          </a:ln>
        </p:spPr>
        <p:txBody>
          <a:bodyPr vert="horz" lIns="91440" tIns="45720" rIns="91440" bIns="45720" rtlCol="0">
            <a:normAutofit/>
          </a:bodyPr>
          <a:lstStyle>
            <a:lvl1pPr marL="342892" indent="-342892" algn="l" defTabSz="457189" rtl="0" eaLnBrk="1" latinLnBrk="0" hangingPunct="1">
              <a:spcBef>
                <a:spcPct val="20000"/>
              </a:spcBef>
              <a:buFont typeface="Arial"/>
              <a:buChar char="•"/>
              <a:defRPr kumimoji="1" sz="2400" kern="1200">
                <a:solidFill>
                  <a:schemeClr val="tx1"/>
                </a:solidFill>
                <a:latin typeface="游ゴシック" panose="020B0400000000000000" pitchFamily="50" charset="-128"/>
                <a:ea typeface="游ゴシック" panose="020B0400000000000000" pitchFamily="50" charset="-128"/>
                <a:cs typeface="+mn-cs"/>
              </a:defRPr>
            </a:lvl1pPr>
            <a:lvl2pPr marL="742931" indent="-285743" algn="l" defTabSz="457189" rtl="0" eaLnBrk="1" latinLnBrk="0" hangingPunct="1">
              <a:spcBef>
                <a:spcPct val="20000"/>
              </a:spcBef>
              <a:buFont typeface="Arial"/>
              <a:buChar char="–"/>
              <a:defRPr kumimoji="1" sz="2000" kern="1200">
                <a:solidFill>
                  <a:schemeClr val="tx1"/>
                </a:solidFill>
                <a:latin typeface="游ゴシック" panose="020B0400000000000000" pitchFamily="50" charset="-128"/>
                <a:ea typeface="游ゴシック" panose="020B0400000000000000" pitchFamily="50" charset="-128"/>
                <a:cs typeface="+mn-cs"/>
              </a:defRPr>
            </a:lvl2pPr>
            <a:lvl3pPr marL="1142972" indent="-228594" algn="l" defTabSz="457189" rtl="0" eaLnBrk="1" latinLnBrk="0" hangingPunct="1">
              <a:spcBef>
                <a:spcPct val="20000"/>
              </a:spcBef>
              <a:buFont typeface="Arial"/>
              <a:buChar char="•"/>
              <a:defRPr kumimoji="1" sz="1800" kern="1200">
                <a:solidFill>
                  <a:schemeClr val="tx1"/>
                </a:solidFill>
                <a:latin typeface="游ゴシック" panose="020B0400000000000000" pitchFamily="50" charset="-128"/>
                <a:ea typeface="游ゴシック" panose="020B0400000000000000" pitchFamily="50" charset="-128"/>
                <a:cs typeface="+mn-cs"/>
              </a:defRPr>
            </a:lvl3pPr>
            <a:lvl4pPr marL="1600160" indent="-228594" algn="l" defTabSz="457189" rtl="0" eaLnBrk="1" latinLnBrk="0" hangingPunct="1">
              <a:spcBef>
                <a:spcPct val="20000"/>
              </a:spcBef>
              <a:buFont typeface="Arial"/>
              <a:buChar char="–"/>
              <a:defRPr kumimoji="1" sz="1600" kern="1200">
                <a:solidFill>
                  <a:schemeClr val="tx1"/>
                </a:solidFill>
                <a:latin typeface="游ゴシック" panose="020B0400000000000000" pitchFamily="50" charset="-128"/>
                <a:ea typeface="游ゴシック" panose="020B0400000000000000" pitchFamily="50" charset="-128"/>
                <a:cs typeface="+mn-cs"/>
              </a:defRPr>
            </a:lvl4pPr>
            <a:lvl5pPr marL="2057348" indent="-228594" algn="l" defTabSz="457189" rtl="0" eaLnBrk="1" latinLnBrk="0" hangingPunct="1">
              <a:spcBef>
                <a:spcPct val="20000"/>
              </a:spcBef>
              <a:buFont typeface="Arial"/>
              <a:buChar char="»"/>
              <a:defRPr kumimoji="1" sz="1600" kern="1200">
                <a:solidFill>
                  <a:schemeClr val="tx1"/>
                </a:solidFill>
                <a:latin typeface="游ゴシック" panose="020B0400000000000000" pitchFamily="50" charset="-128"/>
                <a:ea typeface="游ゴシック" panose="020B0400000000000000" pitchFamily="50" charset="-128"/>
                <a:cs typeface="+mn-cs"/>
              </a:defRPr>
            </a:lvl5pPr>
            <a:lvl6pPr marL="2514537"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buNone/>
            </a:pPr>
            <a:r>
              <a:rPr lang="ja-JP" altLang="en-US" sz="1500" dirty="0">
                <a:solidFill>
                  <a:schemeClr val="bg1"/>
                </a:solidFill>
              </a:rPr>
              <a:t>ヘルスチェック </a:t>
            </a:r>
            <a:r>
              <a:rPr lang="en-US" altLang="ja-JP" sz="1500" dirty="0">
                <a:solidFill>
                  <a:schemeClr val="bg1"/>
                </a:solidFill>
              </a:rPr>
              <a:t>for Salesforce</a:t>
            </a:r>
            <a:r>
              <a:rPr lang="ja-JP" altLang="en-US" sz="1500" dirty="0">
                <a:solidFill>
                  <a:schemeClr val="bg1"/>
                </a:solidFill>
              </a:rPr>
              <a:t>は「サイバーセキュリティフレームワーク」を対象に、当社セキュリティ基準に基づきヘルスチェック検査をします。環境に対するセキュリティ設定全てを網羅するものではありません。</a:t>
            </a:r>
            <a:endParaRPr lang="en-US" altLang="ja-JP" sz="1500" dirty="0">
              <a:solidFill>
                <a:schemeClr val="bg1"/>
              </a:solidFill>
            </a:endParaRPr>
          </a:p>
          <a:p>
            <a:pPr marL="0" indent="0">
              <a:buNone/>
            </a:pPr>
            <a:r>
              <a:rPr lang="ja-JP" altLang="en-US" sz="1500" dirty="0">
                <a:solidFill>
                  <a:schemeClr val="bg1"/>
                </a:solidFill>
              </a:rPr>
              <a:t>次のシリーズがヘルスチェックサービスの対象です。</a:t>
            </a:r>
          </a:p>
          <a:p>
            <a:r>
              <a:rPr lang="en-US" altLang="ja-JP" sz="1500" dirty="0">
                <a:solidFill>
                  <a:schemeClr val="bg1"/>
                </a:solidFill>
              </a:rPr>
              <a:t>Salesforce </a:t>
            </a:r>
            <a:r>
              <a:rPr lang="en-US" altLang="ja-JP" sz="1500" dirty="0" err="1">
                <a:solidFill>
                  <a:schemeClr val="bg1"/>
                </a:solidFill>
              </a:rPr>
              <a:t>SalesCloud</a:t>
            </a:r>
            <a:r>
              <a:rPr lang="ja-JP" altLang="en-US" sz="1500" dirty="0">
                <a:solidFill>
                  <a:schemeClr val="bg1"/>
                </a:solidFill>
              </a:rPr>
              <a:t>の</a:t>
            </a:r>
            <a:r>
              <a:rPr lang="en-US" altLang="ja-JP" sz="1500" dirty="0">
                <a:solidFill>
                  <a:schemeClr val="bg1"/>
                </a:solidFill>
              </a:rPr>
              <a:t>Enterprise</a:t>
            </a:r>
            <a:r>
              <a:rPr lang="ja-JP" altLang="en-US" sz="1500" dirty="0">
                <a:solidFill>
                  <a:schemeClr val="bg1"/>
                </a:solidFill>
              </a:rPr>
              <a:t>または</a:t>
            </a:r>
            <a:r>
              <a:rPr lang="en-US" altLang="ja-JP" sz="1500" dirty="0">
                <a:solidFill>
                  <a:schemeClr val="bg1"/>
                </a:solidFill>
              </a:rPr>
              <a:t>Unlimited</a:t>
            </a:r>
          </a:p>
          <a:p>
            <a:r>
              <a:rPr lang="en-US" altLang="ja-JP" sz="1500" dirty="0">
                <a:solidFill>
                  <a:schemeClr val="bg1"/>
                </a:solidFill>
              </a:rPr>
              <a:t>Salesforce </a:t>
            </a:r>
            <a:r>
              <a:rPr lang="en-US" altLang="ja-JP" sz="1500" dirty="0" err="1">
                <a:solidFill>
                  <a:schemeClr val="bg1"/>
                </a:solidFill>
              </a:rPr>
              <a:t>ServiceCloud</a:t>
            </a:r>
            <a:r>
              <a:rPr lang="ja-JP" altLang="en-US" sz="1500" dirty="0">
                <a:solidFill>
                  <a:schemeClr val="bg1"/>
                </a:solidFill>
              </a:rPr>
              <a:t>の</a:t>
            </a:r>
            <a:r>
              <a:rPr lang="en-US" altLang="ja-JP" sz="1500" dirty="0">
                <a:solidFill>
                  <a:schemeClr val="bg1"/>
                </a:solidFill>
              </a:rPr>
              <a:t>Enterprise</a:t>
            </a:r>
            <a:r>
              <a:rPr lang="ja-JP" altLang="en-US" sz="1500" dirty="0">
                <a:solidFill>
                  <a:schemeClr val="bg1"/>
                </a:solidFill>
              </a:rPr>
              <a:t>または</a:t>
            </a:r>
            <a:r>
              <a:rPr lang="en-US" altLang="ja-JP" sz="1500" dirty="0">
                <a:solidFill>
                  <a:schemeClr val="bg1"/>
                </a:solidFill>
              </a:rPr>
              <a:t>Unlimited</a:t>
            </a:r>
          </a:p>
        </p:txBody>
      </p:sp>
      <p:graphicFrame>
        <p:nvGraphicFramePr>
          <p:cNvPr id="5" name="表 4">
            <a:extLst>
              <a:ext uri="{FF2B5EF4-FFF2-40B4-BE49-F238E27FC236}">
                <a16:creationId xmlns:a16="http://schemas.microsoft.com/office/drawing/2014/main" id="{BDAF56DD-A5FC-4D9D-A7E7-F5E887690CC1}"/>
              </a:ext>
            </a:extLst>
          </p:cNvPr>
          <p:cNvGraphicFramePr>
            <a:graphicFrameLocks noGrp="1"/>
          </p:cNvGraphicFramePr>
          <p:nvPr/>
        </p:nvGraphicFramePr>
        <p:xfrm>
          <a:off x="311700" y="2693049"/>
          <a:ext cx="8598888" cy="2103696"/>
        </p:xfrm>
        <a:graphic>
          <a:graphicData uri="http://schemas.openxmlformats.org/drawingml/2006/table">
            <a:tbl>
              <a:tblPr firstRow="1" firstCol="1" bandRow="1">
                <a:tableStyleId>{B301B821-A1FF-4177-AEE7-76D212191A09}</a:tableStyleId>
              </a:tblPr>
              <a:tblGrid>
                <a:gridCol w="3233182">
                  <a:extLst>
                    <a:ext uri="{9D8B030D-6E8A-4147-A177-3AD203B41FA5}">
                      <a16:colId xmlns:a16="http://schemas.microsoft.com/office/drawing/2014/main" val="3627373508"/>
                    </a:ext>
                  </a:extLst>
                </a:gridCol>
                <a:gridCol w="5365706">
                  <a:extLst>
                    <a:ext uri="{9D8B030D-6E8A-4147-A177-3AD203B41FA5}">
                      <a16:colId xmlns:a16="http://schemas.microsoft.com/office/drawing/2014/main" val="2845115087"/>
                    </a:ext>
                  </a:extLst>
                </a:gridCol>
              </a:tblGrid>
              <a:tr h="233744">
                <a:tc>
                  <a:txBody>
                    <a:bodyPr/>
                    <a:lstStyle/>
                    <a:p>
                      <a:pPr>
                        <a:lnSpc>
                          <a:spcPct val="115000"/>
                        </a:lnSpc>
                        <a:spcBef>
                          <a:spcPts val="500"/>
                        </a:spcBef>
                        <a:spcAft>
                          <a:spcPts val="1000"/>
                        </a:spcAft>
                      </a:pPr>
                      <a:r>
                        <a:rPr lang="ja-JP" altLang="en-US" sz="1200" dirty="0">
                          <a:effectLst/>
                          <a:latin typeface="游ゴシック" panose="020B0400000000000000" pitchFamily="50" charset="-128"/>
                          <a:ea typeface="游ゴシック" panose="020B0400000000000000" pitchFamily="50" charset="-128"/>
                        </a:rPr>
                        <a:t>診断項目　</a:t>
                      </a:r>
                      <a:r>
                        <a:rPr lang="ja-JP" sz="1200" dirty="0">
                          <a:effectLst/>
                          <a:latin typeface="游ゴシック" panose="020B0400000000000000" pitchFamily="50" charset="-128"/>
                          <a:ea typeface="游ゴシック" panose="020B0400000000000000" pitchFamily="50" charset="-128"/>
                        </a:rPr>
                        <a:t>大項目</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内容</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3905875662"/>
                  </a:ext>
                </a:extLst>
              </a:tr>
              <a:tr h="233744">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管理者アクセス</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不適切な管理者アカウントの有無を確認</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3055305394"/>
                  </a:ext>
                </a:extLst>
              </a:tr>
              <a:tr h="233744">
                <a:tc>
                  <a:txBody>
                    <a:bodyPr/>
                    <a:lstStyle/>
                    <a:p>
                      <a:pPr>
                        <a:lnSpc>
                          <a:spcPct val="115000"/>
                        </a:lnSpc>
                        <a:spcBef>
                          <a:spcPts val="500"/>
                        </a:spcBef>
                        <a:spcAft>
                          <a:spcPts val="1000"/>
                        </a:spcAft>
                      </a:pPr>
                      <a:r>
                        <a:rPr lang="ja-JP" sz="1200">
                          <a:effectLst/>
                          <a:latin typeface="游ゴシック" panose="020B0400000000000000" pitchFamily="50" charset="-128"/>
                          <a:ea typeface="游ゴシック" panose="020B0400000000000000" pitchFamily="50" charset="-128"/>
                        </a:rPr>
                        <a:t>ユーザーアクセス</a:t>
                      </a:r>
                      <a:endParaRPr lang="ja-JP" sz="120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不適切なユーザアカウントの有無を確認</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2431361846"/>
                  </a:ext>
                </a:extLst>
              </a:tr>
              <a:tr h="233744">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パスワードポリシーの設定</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脆弱なパスワードの使用を制限</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2516612803"/>
                  </a:ext>
                </a:extLst>
              </a:tr>
              <a:tr h="233744">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ネットワークセキュリティ</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a:effectLst/>
                          <a:latin typeface="游ゴシック" panose="020B0400000000000000" pitchFamily="50" charset="-128"/>
                          <a:ea typeface="游ゴシック" panose="020B0400000000000000" pitchFamily="50" charset="-128"/>
                        </a:rPr>
                        <a:t>送信元</a:t>
                      </a:r>
                      <a:r>
                        <a:rPr lang="en-US" sz="1200">
                          <a:effectLst/>
                          <a:latin typeface="游ゴシック" panose="020B0400000000000000" pitchFamily="50" charset="-128"/>
                          <a:ea typeface="游ゴシック" panose="020B0400000000000000" pitchFamily="50" charset="-128"/>
                        </a:rPr>
                        <a:t>IP</a:t>
                      </a:r>
                      <a:r>
                        <a:rPr lang="ja-JP" sz="1200">
                          <a:effectLst/>
                          <a:latin typeface="游ゴシック" panose="020B0400000000000000" pitchFamily="50" charset="-128"/>
                          <a:ea typeface="游ゴシック" panose="020B0400000000000000" pitchFamily="50" charset="-128"/>
                        </a:rPr>
                        <a:t>アドレスによるアクセス制限</a:t>
                      </a:r>
                      <a:endParaRPr lang="ja-JP" sz="120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1207862076"/>
                  </a:ext>
                </a:extLst>
              </a:tr>
              <a:tr h="233744">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セッションセキュリティの設定</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セッションに関するセキュリティ設定を確認</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4052116966"/>
                  </a:ext>
                </a:extLst>
              </a:tr>
              <a:tr h="233744">
                <a:tc>
                  <a:txBody>
                    <a:bodyPr/>
                    <a:lstStyle/>
                    <a:p>
                      <a:pPr>
                        <a:lnSpc>
                          <a:spcPct val="115000"/>
                        </a:lnSpc>
                        <a:spcBef>
                          <a:spcPts val="500"/>
                        </a:spcBef>
                        <a:spcAft>
                          <a:spcPts val="1000"/>
                        </a:spcAft>
                      </a:pPr>
                      <a:r>
                        <a:rPr lang="ja-JP" sz="1200">
                          <a:effectLst/>
                          <a:latin typeface="游ゴシック" panose="020B0400000000000000" pitchFamily="50" charset="-128"/>
                          <a:ea typeface="游ゴシック" panose="020B0400000000000000" pitchFamily="50" charset="-128"/>
                        </a:rPr>
                        <a:t>オブジェクトのアクセス許可</a:t>
                      </a:r>
                      <a:endParaRPr lang="ja-JP" sz="120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オブジェクトのデフォルトアクセス権を確認</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850681988"/>
                  </a:ext>
                </a:extLst>
              </a:tr>
              <a:tr h="233744">
                <a:tc>
                  <a:txBody>
                    <a:bodyPr/>
                    <a:lstStyle/>
                    <a:p>
                      <a:pPr>
                        <a:lnSpc>
                          <a:spcPct val="115000"/>
                        </a:lnSpc>
                        <a:spcBef>
                          <a:spcPts val="500"/>
                        </a:spcBef>
                        <a:spcAft>
                          <a:spcPts val="1000"/>
                        </a:spcAft>
                      </a:pPr>
                      <a:r>
                        <a:rPr lang="ja-JP" sz="1200">
                          <a:effectLst/>
                          <a:latin typeface="游ゴシック" panose="020B0400000000000000" pitchFamily="50" charset="-128"/>
                          <a:ea typeface="游ゴシック" panose="020B0400000000000000" pitchFamily="50" charset="-128"/>
                        </a:rPr>
                        <a:t>ログイン履歴の監視</a:t>
                      </a:r>
                      <a:endParaRPr lang="ja-JP" sz="120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ユーザー</a:t>
                      </a:r>
                      <a:r>
                        <a:rPr lang="en-US" sz="1200" dirty="0">
                          <a:effectLst/>
                          <a:latin typeface="游ゴシック" panose="020B0400000000000000" pitchFamily="50" charset="-128"/>
                          <a:ea typeface="游ゴシック" panose="020B0400000000000000" pitchFamily="50" charset="-128"/>
                        </a:rPr>
                        <a:t>/</a:t>
                      </a:r>
                      <a:r>
                        <a:rPr lang="ja-JP" sz="1200" dirty="0">
                          <a:effectLst/>
                          <a:latin typeface="游ゴシック" panose="020B0400000000000000" pitchFamily="50" charset="-128"/>
                          <a:ea typeface="游ゴシック" panose="020B0400000000000000" pitchFamily="50" charset="-128"/>
                        </a:rPr>
                        <a:t>管理者の状態を確認</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876783424"/>
                  </a:ext>
                </a:extLst>
              </a:tr>
              <a:tr h="233744">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メールサービス</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tc>
                  <a:txBody>
                    <a:bodyPr/>
                    <a:lstStyle/>
                    <a:p>
                      <a:pPr>
                        <a:lnSpc>
                          <a:spcPct val="115000"/>
                        </a:lnSpc>
                        <a:spcBef>
                          <a:spcPts val="500"/>
                        </a:spcBef>
                        <a:spcAft>
                          <a:spcPts val="1000"/>
                        </a:spcAft>
                      </a:pPr>
                      <a:r>
                        <a:rPr lang="ja-JP" sz="1200" dirty="0">
                          <a:effectLst/>
                          <a:latin typeface="游ゴシック" panose="020B0400000000000000" pitchFamily="50" charset="-128"/>
                          <a:ea typeface="游ゴシック" panose="020B0400000000000000" pitchFamily="50" charset="-128"/>
                        </a:rPr>
                        <a:t>メールサービスに関する設定を確認</a:t>
                      </a:r>
                      <a:endParaRPr lang="ja-JP" sz="1200" dirty="0">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4559" marR="94559" marT="0" marB="0"/>
                </a:tc>
                <a:extLst>
                  <a:ext uri="{0D108BD9-81ED-4DB2-BD59-A6C34878D82A}">
                    <a16:rowId xmlns:a16="http://schemas.microsoft.com/office/drawing/2014/main" val="2804616706"/>
                  </a:ext>
                </a:extLst>
              </a:tr>
            </a:tbl>
          </a:graphicData>
        </a:graphic>
      </p:graphicFrame>
    </p:spTree>
    <p:extLst>
      <p:ext uri="{BB962C8B-B14F-4D97-AF65-F5344CB8AC3E}">
        <p14:creationId xmlns:p14="http://schemas.microsoft.com/office/powerpoint/2010/main" val="107880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73711756-8CEC-DBF3-D1FE-AA40CD82AB1D}"/>
              </a:ext>
            </a:extLst>
          </p:cNvPr>
          <p:cNvSpPr>
            <a:spLocks noGrp="1"/>
          </p:cNvSpPr>
          <p:nvPr>
            <p:ph idx="1"/>
          </p:nvPr>
        </p:nvSpPr>
        <p:spPr>
          <a:xfrm>
            <a:off x="215778" y="1140387"/>
            <a:ext cx="8712443" cy="3328533"/>
          </a:xfrm>
        </p:spPr>
        <p:txBody>
          <a:bodyPr>
            <a:normAutofit lnSpcReduction="10000"/>
          </a:bodyPr>
          <a:lstStyle/>
          <a:p>
            <a:pPr marL="0" indent="0">
              <a:lnSpc>
                <a:spcPct val="110000"/>
              </a:lnSpc>
              <a:buNone/>
            </a:pPr>
            <a:r>
              <a:rPr kumimoji="1" lang="ja-JP" altLang="en-US" sz="1800" b="1" kern="0" spc="110"/>
              <a:t>セキュリティの強化</a:t>
            </a:r>
            <a:endParaRPr kumimoji="1" lang="en-US" altLang="ja-JP" sz="1800" b="1" kern="0" spc="110"/>
          </a:p>
          <a:p>
            <a:pPr marL="0" indent="0">
              <a:lnSpc>
                <a:spcPct val="110000"/>
              </a:lnSpc>
              <a:buNone/>
            </a:pPr>
            <a:r>
              <a:rPr kumimoji="1" lang="ja-JP" altLang="en-US" sz="1400" kern="0" spc="110"/>
              <a:t>クラウド</a:t>
            </a:r>
            <a:r>
              <a:rPr kumimoji="1" lang="en-US" altLang="ja-JP" sz="1400" kern="0" spc="110"/>
              <a:t>Radius</a:t>
            </a:r>
            <a:r>
              <a:rPr kumimoji="1" lang="ja-JP" altLang="en-US" sz="1400" kern="0" spc="110"/>
              <a:t>は、ユーザーがアクセスする</a:t>
            </a:r>
            <a:r>
              <a:rPr lang="ja-JP" altLang="en-US" sz="1400" b="1" kern="0" spc="110"/>
              <a:t>ネットワーク機器</a:t>
            </a:r>
            <a:r>
              <a:rPr kumimoji="1" lang="ja-JP" altLang="en-US" sz="1400" b="1" kern="0" spc="110"/>
              <a:t>の認証</a:t>
            </a:r>
            <a:r>
              <a:rPr kumimoji="1" lang="ja-JP" altLang="en-US" sz="1400" kern="0" spc="110"/>
              <a:t>を行うことができます。</a:t>
            </a:r>
            <a:endParaRPr kumimoji="1" lang="en-US" altLang="ja-JP" sz="1400" kern="0" spc="110"/>
          </a:p>
          <a:p>
            <a:pPr marL="0" indent="0">
              <a:lnSpc>
                <a:spcPct val="110000"/>
              </a:lnSpc>
              <a:buNone/>
            </a:pPr>
            <a:r>
              <a:rPr kumimoji="1" lang="ja-JP" altLang="en-US" sz="1400" kern="0" spc="110"/>
              <a:t>これにより、</a:t>
            </a:r>
            <a:r>
              <a:rPr kumimoji="1" lang="ja-JP" altLang="en-US" sz="1400" b="1" kern="0" spc="110"/>
              <a:t>権限のないユーザーが企業のデータやシステムにアクセスすることを防止する</a:t>
            </a:r>
            <a:r>
              <a:rPr kumimoji="1" lang="ja-JP" altLang="en-US" sz="1400" kern="0" spc="110"/>
              <a:t>ことができます。</a:t>
            </a:r>
            <a:endParaRPr lang="en-US" altLang="ja-JP" sz="1400" kern="0" spc="110"/>
          </a:p>
          <a:p>
            <a:pPr marL="0" indent="0">
              <a:lnSpc>
                <a:spcPct val="110000"/>
              </a:lnSpc>
              <a:buNone/>
            </a:pPr>
            <a:endParaRPr kumimoji="1" lang="en-US" altLang="ja-JP" sz="1400" kern="0" spc="110"/>
          </a:p>
          <a:p>
            <a:pPr marL="0" indent="0">
              <a:lnSpc>
                <a:spcPct val="110000"/>
              </a:lnSpc>
              <a:buNone/>
            </a:pPr>
            <a:r>
              <a:rPr kumimoji="1" lang="ja-JP" altLang="en-US" sz="1800" b="1" kern="0" spc="110"/>
              <a:t>管理の簡素化</a:t>
            </a:r>
            <a:endParaRPr kumimoji="1" lang="en-US" altLang="ja-JP" sz="1800" b="1" kern="0" spc="110"/>
          </a:p>
          <a:p>
            <a:pPr marL="0" indent="0">
              <a:lnSpc>
                <a:spcPct val="110000"/>
              </a:lnSpc>
              <a:buNone/>
            </a:pPr>
            <a:r>
              <a:rPr kumimoji="1" lang="en-US" altLang="ja-JP" sz="1400" kern="0" spc="110"/>
              <a:t>Radius</a:t>
            </a:r>
            <a:r>
              <a:rPr kumimoji="1" lang="ja-JP" altLang="en-US" sz="1400" kern="0" spc="110"/>
              <a:t>サーバーをクラウド上で提供するため、</a:t>
            </a:r>
            <a:r>
              <a:rPr kumimoji="1" lang="ja-JP" altLang="en-US" sz="1400" b="1" kern="0" spc="110"/>
              <a:t>企業は自社内で</a:t>
            </a:r>
            <a:r>
              <a:rPr kumimoji="1" lang="en-US" altLang="ja-JP" sz="1400" b="1" kern="0" spc="110"/>
              <a:t>Radius</a:t>
            </a:r>
            <a:r>
              <a:rPr kumimoji="1" lang="ja-JP" altLang="en-US" sz="1400" b="1" kern="0" spc="110"/>
              <a:t>サーバーを構築・管理する必要がなくなります</a:t>
            </a:r>
            <a:r>
              <a:rPr kumimoji="1" lang="ja-JP" altLang="en-US" sz="1400" kern="0" spc="110"/>
              <a:t>。これにより、管理の負荷を軽減することができます。</a:t>
            </a:r>
            <a:endParaRPr kumimoji="1" lang="en-US" altLang="ja-JP" sz="1400" kern="0" spc="110"/>
          </a:p>
          <a:p>
            <a:pPr marL="0" indent="0">
              <a:lnSpc>
                <a:spcPct val="110000"/>
              </a:lnSpc>
              <a:buNone/>
            </a:pPr>
            <a:endParaRPr lang="en-US" altLang="ja-JP" sz="1400" kern="0" spc="110"/>
          </a:p>
          <a:p>
            <a:pPr marL="0" indent="0">
              <a:lnSpc>
                <a:spcPct val="110000"/>
              </a:lnSpc>
              <a:buNone/>
            </a:pPr>
            <a:r>
              <a:rPr kumimoji="1" lang="ja-JP" altLang="en-US" sz="1800" b="1" kern="0" spc="110"/>
              <a:t>コスト削減</a:t>
            </a:r>
            <a:endParaRPr kumimoji="1" lang="en-US" altLang="ja-JP" sz="1800" b="1" kern="0" spc="110"/>
          </a:p>
          <a:p>
            <a:pPr marL="0" indent="0">
              <a:lnSpc>
                <a:spcPct val="110000"/>
              </a:lnSpc>
              <a:buNone/>
            </a:pPr>
            <a:r>
              <a:rPr kumimoji="1" lang="ja-JP" altLang="en-US" sz="1400" kern="0" spc="110"/>
              <a:t>クラウド</a:t>
            </a:r>
            <a:r>
              <a:rPr kumimoji="1" lang="en-US" altLang="ja-JP" sz="1400" kern="0" spc="110"/>
              <a:t>Radius</a:t>
            </a:r>
            <a:r>
              <a:rPr kumimoji="1" lang="ja-JP" altLang="en-US" sz="1400" kern="0" spc="110"/>
              <a:t>を利用することで、</a:t>
            </a:r>
            <a:r>
              <a:rPr kumimoji="1" lang="en-US" altLang="ja-JP" sz="1400" b="1" kern="0" spc="110"/>
              <a:t>Radius</a:t>
            </a:r>
            <a:r>
              <a:rPr kumimoji="1" lang="ja-JP" altLang="en-US" sz="1400" b="1" kern="0" spc="110"/>
              <a:t>サーバーの構築・運用にかかるコストを削減</a:t>
            </a:r>
            <a:r>
              <a:rPr kumimoji="1" lang="ja-JP" altLang="en-US" sz="1400" kern="0" spc="110"/>
              <a:t>することができます。</a:t>
            </a:r>
            <a:endParaRPr kumimoji="1" lang="en-US" altLang="ja-JP" sz="1400" kern="0" spc="110" dirty="0"/>
          </a:p>
        </p:txBody>
      </p:sp>
      <p:sp>
        <p:nvSpPr>
          <p:cNvPr id="3" name="タイトル 2">
            <a:extLst>
              <a:ext uri="{FF2B5EF4-FFF2-40B4-BE49-F238E27FC236}">
                <a16:creationId xmlns:a16="http://schemas.microsoft.com/office/drawing/2014/main" id="{26288207-EC38-5D8E-1954-5EF7BB5DAC95}"/>
              </a:ext>
            </a:extLst>
          </p:cNvPr>
          <p:cNvSpPr>
            <a:spLocks noGrp="1"/>
          </p:cNvSpPr>
          <p:nvPr>
            <p:ph type="title"/>
          </p:nvPr>
        </p:nvSpPr>
        <p:spPr/>
        <p:txBody>
          <a:bodyPr>
            <a:normAutofit/>
          </a:bodyPr>
          <a:lstStyle/>
          <a:p>
            <a:r>
              <a:rPr lang="ja-JP" altLang="en-US"/>
              <a:t>クラウド</a:t>
            </a:r>
            <a:r>
              <a:rPr lang="en-US" altLang="ja-JP"/>
              <a:t>Radius</a:t>
            </a:r>
            <a:r>
              <a:rPr lang="ja-JP" altLang="en-US"/>
              <a:t>の重要性</a:t>
            </a:r>
            <a:endParaRPr kumimoji="1" lang="ja-JP" altLang="en-US" dirty="0"/>
          </a:p>
        </p:txBody>
      </p:sp>
    </p:spTree>
    <p:extLst>
      <p:ext uri="{BB962C8B-B14F-4D97-AF65-F5344CB8AC3E}">
        <p14:creationId xmlns:p14="http://schemas.microsoft.com/office/powerpoint/2010/main" val="757868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131518D3-903B-E352-D247-DBD802ED9A9E}"/>
              </a:ext>
            </a:extLst>
          </p:cNvPr>
          <p:cNvSpPr>
            <a:spLocks noGrp="1"/>
          </p:cNvSpPr>
          <p:nvPr>
            <p:ph type="body" sz="quarter" idx="12"/>
          </p:nvPr>
        </p:nvSpPr>
        <p:spPr/>
        <p:txBody>
          <a:bodyPr>
            <a:normAutofit/>
          </a:bodyPr>
          <a:lstStyle/>
          <a:p>
            <a:r>
              <a:rPr kumimoji="1" lang="en-US" altLang="ja-JP"/>
              <a:t>SingleID</a:t>
            </a:r>
            <a:r>
              <a:rPr kumimoji="1" lang="ja-JP" altLang="en-US"/>
              <a:t>ポートフォリオ</a:t>
            </a:r>
            <a:endParaRPr kumimoji="1" lang="en-US" altLang="ja-JP" dirty="0"/>
          </a:p>
        </p:txBody>
      </p:sp>
    </p:spTree>
    <p:extLst>
      <p:ext uri="{BB962C8B-B14F-4D97-AF65-F5344CB8AC3E}">
        <p14:creationId xmlns:p14="http://schemas.microsoft.com/office/powerpoint/2010/main" val="1486288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フリーフォーム 96">
            <a:extLst>
              <a:ext uri="{FF2B5EF4-FFF2-40B4-BE49-F238E27FC236}">
                <a16:creationId xmlns:a16="http://schemas.microsoft.com/office/drawing/2014/main" id="{E0FABF9E-2B66-4AC8-B91D-F39BEFB54F6A}"/>
              </a:ext>
            </a:extLst>
          </p:cNvPr>
          <p:cNvSpPr/>
          <p:nvPr/>
        </p:nvSpPr>
        <p:spPr>
          <a:xfrm>
            <a:off x="3326728" y="1582164"/>
            <a:ext cx="3337567" cy="1074307"/>
          </a:xfrm>
          <a:custGeom>
            <a:avLst/>
            <a:gdLst>
              <a:gd name="connsiteX0" fmla="*/ 0 w 351692"/>
              <a:gd name="connsiteY0" fmla="*/ 0 h 0"/>
              <a:gd name="connsiteX1" fmla="*/ 351692 w 351692"/>
              <a:gd name="connsiteY1" fmla="*/ 0 h 0"/>
              <a:gd name="connsiteX0" fmla="*/ 0 w 6176"/>
              <a:gd name="connsiteY0" fmla="*/ 0 h 330883"/>
              <a:gd name="connsiteX1" fmla="*/ 6176 w 6176"/>
              <a:gd name="connsiteY1" fmla="*/ 330883 h 330883"/>
              <a:gd name="connsiteX0" fmla="*/ 0 w 10000"/>
              <a:gd name="connsiteY0" fmla="*/ 0 h 10000"/>
              <a:gd name="connsiteX1" fmla="*/ 10000 w 10000"/>
              <a:gd name="connsiteY1" fmla="*/ 10000 h 10000"/>
              <a:gd name="connsiteX0" fmla="*/ 0 w 10000"/>
              <a:gd name="connsiteY0" fmla="*/ 0 h 10000"/>
              <a:gd name="connsiteX1" fmla="*/ 3979 w 10000"/>
              <a:gd name="connsiteY1" fmla="*/ 3753 h 10000"/>
              <a:gd name="connsiteX2" fmla="*/ 10000 w 10000"/>
              <a:gd name="connsiteY2" fmla="*/ 10000 h 10000"/>
              <a:gd name="connsiteX0" fmla="*/ 0 w 11565"/>
              <a:gd name="connsiteY0" fmla="*/ 0 h 10000"/>
              <a:gd name="connsiteX1" fmla="*/ 11565 w 11565"/>
              <a:gd name="connsiteY1" fmla="*/ 5377 h 10000"/>
              <a:gd name="connsiteX2" fmla="*/ 10000 w 11565"/>
              <a:gd name="connsiteY2" fmla="*/ 10000 h 10000"/>
              <a:gd name="connsiteX0" fmla="*/ 0 w 13423"/>
              <a:gd name="connsiteY0" fmla="*/ 0 h 10256"/>
              <a:gd name="connsiteX1" fmla="*/ 13423 w 13423"/>
              <a:gd name="connsiteY1" fmla="*/ 5633 h 10256"/>
              <a:gd name="connsiteX2" fmla="*/ 11858 w 13423"/>
              <a:gd name="connsiteY2" fmla="*/ 10256 h 10256"/>
              <a:gd name="connsiteX0" fmla="*/ 0 w 14507"/>
              <a:gd name="connsiteY0" fmla="*/ 0 h 10256"/>
              <a:gd name="connsiteX1" fmla="*/ 14507 w 14507"/>
              <a:gd name="connsiteY1" fmla="*/ 6317 h 10256"/>
              <a:gd name="connsiteX2" fmla="*/ 11858 w 14507"/>
              <a:gd name="connsiteY2" fmla="*/ 10256 h 10256"/>
              <a:gd name="connsiteX0" fmla="*/ 0 w 14507"/>
              <a:gd name="connsiteY0" fmla="*/ 0 h 10171"/>
              <a:gd name="connsiteX1" fmla="*/ 14507 w 14507"/>
              <a:gd name="connsiteY1" fmla="*/ 6317 h 10171"/>
              <a:gd name="connsiteX2" fmla="*/ 14025 w 14507"/>
              <a:gd name="connsiteY2" fmla="*/ 10171 h 10171"/>
              <a:gd name="connsiteX0" fmla="*/ 0 w 14352"/>
              <a:gd name="connsiteY0" fmla="*/ 0 h 10171"/>
              <a:gd name="connsiteX1" fmla="*/ 14352 w 14352"/>
              <a:gd name="connsiteY1" fmla="*/ 6232 h 10171"/>
              <a:gd name="connsiteX2" fmla="*/ 14025 w 14352"/>
              <a:gd name="connsiteY2" fmla="*/ 10171 h 10171"/>
              <a:gd name="connsiteX0" fmla="*/ 0 w 14352"/>
              <a:gd name="connsiteY0" fmla="*/ 0 h 10171"/>
              <a:gd name="connsiteX1" fmla="*/ 14352 w 14352"/>
              <a:gd name="connsiteY1" fmla="*/ 6260 h 10171"/>
              <a:gd name="connsiteX2" fmla="*/ 14025 w 14352"/>
              <a:gd name="connsiteY2" fmla="*/ 10171 h 10171"/>
              <a:gd name="connsiteX0" fmla="*/ 0 w 14353"/>
              <a:gd name="connsiteY0" fmla="*/ 0 h 10171"/>
              <a:gd name="connsiteX1" fmla="*/ 14352 w 14353"/>
              <a:gd name="connsiteY1" fmla="*/ 6260 h 10171"/>
              <a:gd name="connsiteX2" fmla="*/ 14025 w 14353"/>
              <a:gd name="connsiteY2" fmla="*/ 10171 h 10171"/>
              <a:gd name="connsiteX0" fmla="*/ 0 w 14353"/>
              <a:gd name="connsiteY0" fmla="*/ 0 h 10171"/>
              <a:gd name="connsiteX1" fmla="*/ 14352 w 14353"/>
              <a:gd name="connsiteY1" fmla="*/ 6260 h 10171"/>
              <a:gd name="connsiteX2" fmla="*/ 14025 w 14353"/>
              <a:gd name="connsiteY2" fmla="*/ 10171 h 10171"/>
              <a:gd name="connsiteX0" fmla="*/ 0 w 31048"/>
              <a:gd name="connsiteY0" fmla="*/ 0 h 10032"/>
              <a:gd name="connsiteX1" fmla="*/ 14352 w 31048"/>
              <a:gd name="connsiteY1" fmla="*/ 6260 h 10032"/>
              <a:gd name="connsiteX2" fmla="*/ 31048 w 31048"/>
              <a:gd name="connsiteY2" fmla="*/ 10032 h 10032"/>
              <a:gd name="connsiteX0" fmla="*/ 0 w 31051"/>
              <a:gd name="connsiteY0" fmla="*/ 0 h 10032"/>
              <a:gd name="connsiteX1" fmla="*/ 29949 w 31051"/>
              <a:gd name="connsiteY1" fmla="*/ 7047 h 10032"/>
              <a:gd name="connsiteX2" fmla="*/ 31048 w 31051"/>
              <a:gd name="connsiteY2" fmla="*/ 10032 h 10032"/>
              <a:gd name="connsiteX0" fmla="*/ 0 w 32057"/>
              <a:gd name="connsiteY0" fmla="*/ 0 h 9569"/>
              <a:gd name="connsiteX1" fmla="*/ 30955 w 32057"/>
              <a:gd name="connsiteY1" fmla="*/ 6584 h 9569"/>
              <a:gd name="connsiteX2" fmla="*/ 32054 w 32057"/>
              <a:gd name="connsiteY2" fmla="*/ 9569 h 9569"/>
              <a:gd name="connsiteX0" fmla="*/ 0 w 10010"/>
              <a:gd name="connsiteY0" fmla="*/ 0 h 10000"/>
              <a:gd name="connsiteX1" fmla="*/ 9996 w 10010"/>
              <a:gd name="connsiteY1" fmla="*/ 7945 h 10000"/>
              <a:gd name="connsiteX2" fmla="*/ 9999 w 10010"/>
              <a:gd name="connsiteY2" fmla="*/ 10000 h 10000"/>
              <a:gd name="connsiteX0" fmla="*/ 0 w 9858"/>
              <a:gd name="connsiteY0" fmla="*/ 0 h 8968"/>
              <a:gd name="connsiteX1" fmla="*/ 9844 w 9858"/>
              <a:gd name="connsiteY1" fmla="*/ 6913 h 8968"/>
              <a:gd name="connsiteX2" fmla="*/ 9847 w 9858"/>
              <a:gd name="connsiteY2" fmla="*/ 8968 h 8968"/>
              <a:gd name="connsiteX0" fmla="*/ 0 w 10000"/>
              <a:gd name="connsiteY0" fmla="*/ 0 h 10000"/>
              <a:gd name="connsiteX1" fmla="*/ 9986 w 10000"/>
              <a:gd name="connsiteY1" fmla="*/ 7709 h 10000"/>
              <a:gd name="connsiteX2" fmla="*/ 9989 w 10000"/>
              <a:gd name="connsiteY2" fmla="*/ 10000 h 10000"/>
            </a:gdLst>
            <a:ahLst/>
            <a:cxnLst>
              <a:cxn ang="0">
                <a:pos x="connsiteX0" y="connsiteY0"/>
              </a:cxn>
              <a:cxn ang="0">
                <a:pos x="connsiteX1" y="connsiteY1"/>
              </a:cxn>
              <a:cxn ang="0">
                <a:pos x="connsiteX2" y="connsiteY2"/>
              </a:cxn>
            </a:cxnLst>
            <a:rect l="l" t="t" r="r" b="b"/>
            <a:pathLst>
              <a:path w="10000" h="10000">
                <a:moveTo>
                  <a:pt x="0" y="0"/>
                </a:moveTo>
                <a:cubicBezTo>
                  <a:pt x="9" y="-29"/>
                  <a:pt x="6606" y="4756"/>
                  <a:pt x="9986" y="7709"/>
                </a:cubicBezTo>
                <a:cubicBezTo>
                  <a:pt x="9994" y="7849"/>
                  <a:pt x="10012" y="9901"/>
                  <a:pt x="9989" y="10000"/>
                </a:cubicBezTo>
              </a:path>
            </a:pathLst>
          </a:custGeom>
          <a:ln w="88900">
            <a:solidFill>
              <a:schemeClr val="accent5">
                <a:lumMod val="50000"/>
              </a:schemeClr>
            </a:solidFill>
            <a:headEnd type="triangle"/>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grpSp>
        <p:nvGrpSpPr>
          <p:cNvPr id="110" name="グループ化 109">
            <a:extLst>
              <a:ext uri="{FF2B5EF4-FFF2-40B4-BE49-F238E27FC236}">
                <a16:creationId xmlns:a16="http://schemas.microsoft.com/office/drawing/2014/main" id="{108AD822-8219-4793-8755-918185312382}"/>
              </a:ext>
            </a:extLst>
          </p:cNvPr>
          <p:cNvGrpSpPr/>
          <p:nvPr/>
        </p:nvGrpSpPr>
        <p:grpSpPr>
          <a:xfrm>
            <a:off x="5574379" y="2368260"/>
            <a:ext cx="3119925" cy="2510472"/>
            <a:chOff x="5228311" y="2391673"/>
            <a:chExt cx="3119925" cy="2510472"/>
          </a:xfrm>
        </p:grpSpPr>
        <p:sp>
          <p:nvSpPr>
            <p:cNvPr id="111" name="楕円 110">
              <a:extLst>
                <a:ext uri="{FF2B5EF4-FFF2-40B4-BE49-F238E27FC236}">
                  <a16:creationId xmlns:a16="http://schemas.microsoft.com/office/drawing/2014/main" id="{DAF1F648-2C53-426D-AE0C-AC1B827FB839}"/>
                </a:ext>
              </a:extLst>
            </p:cNvPr>
            <p:cNvSpPr/>
            <p:nvPr/>
          </p:nvSpPr>
          <p:spPr>
            <a:xfrm>
              <a:off x="5630958" y="3616943"/>
              <a:ext cx="2717278" cy="1285202"/>
            </a:xfrm>
            <a:prstGeom prst="ellipse">
              <a:avLst/>
            </a:prstGeom>
            <a:solidFill>
              <a:srgbClr val="1E9BC9">
                <a:alpha val="50196"/>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nvGrpSpPr>
            <p:cNvPr id="112" name="グループ化 111">
              <a:extLst>
                <a:ext uri="{FF2B5EF4-FFF2-40B4-BE49-F238E27FC236}">
                  <a16:creationId xmlns:a16="http://schemas.microsoft.com/office/drawing/2014/main" id="{64604069-2113-4206-A699-A6C9140A1FFB}"/>
                </a:ext>
              </a:extLst>
            </p:cNvPr>
            <p:cNvGrpSpPr/>
            <p:nvPr/>
          </p:nvGrpSpPr>
          <p:grpSpPr>
            <a:xfrm>
              <a:off x="5228311" y="2391673"/>
              <a:ext cx="2464836" cy="2337599"/>
              <a:chOff x="5228311" y="2391673"/>
              <a:chExt cx="2464836" cy="2337599"/>
            </a:xfrm>
          </p:grpSpPr>
          <p:grpSp>
            <p:nvGrpSpPr>
              <p:cNvPr id="113" name="グループ化 112">
                <a:extLst>
                  <a:ext uri="{FF2B5EF4-FFF2-40B4-BE49-F238E27FC236}">
                    <a16:creationId xmlns:a16="http://schemas.microsoft.com/office/drawing/2014/main" id="{23609A80-E014-4C6E-86E2-B80AAA338C12}"/>
                  </a:ext>
                </a:extLst>
              </p:cNvPr>
              <p:cNvGrpSpPr/>
              <p:nvPr/>
            </p:nvGrpSpPr>
            <p:grpSpPr>
              <a:xfrm>
                <a:off x="5228311" y="2391673"/>
                <a:ext cx="2464836" cy="2337599"/>
                <a:chOff x="5228311" y="2391673"/>
                <a:chExt cx="2464836" cy="2337599"/>
              </a:xfrm>
            </p:grpSpPr>
            <p:pic>
              <p:nvPicPr>
                <p:cNvPr id="117" name="図 116">
                  <a:extLst>
                    <a:ext uri="{FF2B5EF4-FFF2-40B4-BE49-F238E27FC236}">
                      <a16:creationId xmlns:a16="http://schemas.microsoft.com/office/drawing/2014/main" id="{CCF2CB3F-9CA5-442C-AA27-086E04DFC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883400" y="2391673"/>
                  <a:ext cx="1809747" cy="2337599"/>
                </a:xfrm>
                <a:prstGeom prst="rect">
                  <a:avLst/>
                </a:prstGeom>
              </p:spPr>
            </p:pic>
            <p:pic>
              <p:nvPicPr>
                <p:cNvPr id="118" name="図 117">
                  <a:extLst>
                    <a:ext uri="{FF2B5EF4-FFF2-40B4-BE49-F238E27FC236}">
                      <a16:creationId xmlns:a16="http://schemas.microsoft.com/office/drawing/2014/main" id="{D6406E5D-039E-49C3-9AE2-1AE9F8E123AE}"/>
                    </a:ext>
                  </a:extLst>
                </p:cNvPr>
                <p:cNvPicPr>
                  <a:picLocks noChangeAspect="1"/>
                </p:cNvPicPr>
                <p:nvPr/>
              </p:nvPicPr>
              <p:blipFill>
                <a:blip r:embed="rId3"/>
                <a:stretch>
                  <a:fillRect/>
                </a:stretch>
              </p:blipFill>
              <p:spPr>
                <a:xfrm>
                  <a:off x="5228311" y="2583530"/>
                  <a:ext cx="2291646" cy="1065345"/>
                </a:xfrm>
                <a:prstGeom prst="rect">
                  <a:avLst/>
                </a:prstGeom>
                <a:ln>
                  <a:noFill/>
                </a:ln>
                <a:effectLst>
                  <a:outerShdw blurRad="292100" dist="139700" dir="2700000" algn="tl" rotWithShape="0">
                    <a:srgbClr val="333333">
                      <a:alpha val="65000"/>
                    </a:srgbClr>
                  </a:outerShdw>
                </a:effectLst>
                <a:scene3d>
                  <a:camera prst="isometricOffAxis2Right"/>
                  <a:lightRig rig="threePt" dir="t"/>
                </a:scene3d>
              </p:spPr>
            </p:pic>
          </p:grpSp>
          <p:pic>
            <p:nvPicPr>
              <p:cNvPr id="114" name="図 113">
                <a:extLst>
                  <a:ext uri="{FF2B5EF4-FFF2-40B4-BE49-F238E27FC236}">
                    <a16:creationId xmlns:a16="http://schemas.microsoft.com/office/drawing/2014/main" id="{3A982FA1-F424-4E55-A993-85E1424224CE}"/>
                  </a:ext>
                </a:extLst>
              </p:cNvPr>
              <p:cNvPicPr>
                <a:picLocks noChangeAspect="1"/>
              </p:cNvPicPr>
              <p:nvPr/>
            </p:nvPicPr>
            <p:blipFill>
              <a:blip r:embed="rId4"/>
              <a:stretch>
                <a:fillRect/>
              </a:stretch>
            </p:blipFill>
            <p:spPr>
              <a:xfrm>
                <a:off x="6209260" y="3668292"/>
                <a:ext cx="579013" cy="220051"/>
              </a:xfrm>
              <a:prstGeom prst="rect">
                <a:avLst/>
              </a:prstGeom>
              <a:scene3d>
                <a:camera prst="isometricOffAxis2Right"/>
                <a:lightRig rig="threePt" dir="t"/>
              </a:scene3d>
            </p:spPr>
          </p:pic>
          <p:pic>
            <p:nvPicPr>
              <p:cNvPr id="115" name="図 114">
                <a:extLst>
                  <a:ext uri="{FF2B5EF4-FFF2-40B4-BE49-F238E27FC236}">
                    <a16:creationId xmlns:a16="http://schemas.microsoft.com/office/drawing/2014/main" id="{DA3785BD-3519-4DA4-A47C-F7585B3E7844}"/>
                  </a:ext>
                </a:extLst>
              </p:cNvPr>
              <p:cNvPicPr>
                <a:picLocks noChangeAspect="1"/>
              </p:cNvPicPr>
              <p:nvPr/>
            </p:nvPicPr>
            <p:blipFill>
              <a:blip r:embed="rId4"/>
              <a:stretch>
                <a:fillRect/>
              </a:stretch>
            </p:blipFill>
            <p:spPr>
              <a:xfrm>
                <a:off x="6585362" y="3465961"/>
                <a:ext cx="579013" cy="220051"/>
              </a:xfrm>
              <a:prstGeom prst="rect">
                <a:avLst/>
              </a:prstGeom>
              <a:scene3d>
                <a:camera prst="isometricOffAxis2Right"/>
                <a:lightRig rig="threePt" dir="t"/>
              </a:scene3d>
            </p:spPr>
          </p:pic>
          <p:pic>
            <p:nvPicPr>
              <p:cNvPr id="116" name="図 115">
                <a:extLst>
                  <a:ext uri="{FF2B5EF4-FFF2-40B4-BE49-F238E27FC236}">
                    <a16:creationId xmlns:a16="http://schemas.microsoft.com/office/drawing/2014/main" id="{3E02747D-B1F0-4270-92F2-49CD64FD9E24}"/>
                  </a:ext>
                </a:extLst>
              </p:cNvPr>
              <p:cNvPicPr>
                <a:picLocks noChangeAspect="1"/>
              </p:cNvPicPr>
              <p:nvPr/>
            </p:nvPicPr>
            <p:blipFill>
              <a:blip r:embed="rId4"/>
              <a:stretch>
                <a:fillRect/>
              </a:stretch>
            </p:blipFill>
            <p:spPr>
              <a:xfrm>
                <a:off x="6911223" y="3250050"/>
                <a:ext cx="579013" cy="220051"/>
              </a:xfrm>
              <a:prstGeom prst="rect">
                <a:avLst/>
              </a:prstGeom>
              <a:scene3d>
                <a:camera prst="isometricOffAxis2Right"/>
                <a:lightRig rig="threePt" dir="t"/>
              </a:scene3d>
            </p:spPr>
          </p:pic>
        </p:grpSp>
      </p:grpSp>
      <p:sp>
        <p:nvSpPr>
          <p:cNvPr id="3" name="タイトル 2">
            <a:extLst>
              <a:ext uri="{FF2B5EF4-FFF2-40B4-BE49-F238E27FC236}">
                <a16:creationId xmlns:a16="http://schemas.microsoft.com/office/drawing/2014/main" id="{09547D43-427B-4010-879F-B9ED2C9A4C14}"/>
              </a:ext>
            </a:extLst>
          </p:cNvPr>
          <p:cNvSpPr>
            <a:spLocks noGrp="1"/>
          </p:cNvSpPr>
          <p:nvPr>
            <p:ph type="title"/>
          </p:nvPr>
        </p:nvSpPr>
        <p:spPr/>
        <p:txBody>
          <a:bodyPr/>
          <a:lstStyle/>
          <a:p>
            <a:r>
              <a:rPr kumimoji="1" lang="en-US" altLang="ja-JP" dirty="0" err="1"/>
              <a:t>SingleID</a:t>
            </a:r>
            <a:r>
              <a:rPr kumimoji="1" lang="ja-JP" altLang="en-US" dirty="0"/>
              <a:t>アーキテクチャ</a:t>
            </a:r>
          </a:p>
        </p:txBody>
      </p:sp>
      <p:sp>
        <p:nvSpPr>
          <p:cNvPr id="4" name="楕円 3">
            <a:extLst>
              <a:ext uri="{FF2B5EF4-FFF2-40B4-BE49-F238E27FC236}">
                <a16:creationId xmlns:a16="http://schemas.microsoft.com/office/drawing/2014/main" id="{3E15551C-2F97-433D-BADB-0D7C227CD9F5}"/>
              </a:ext>
            </a:extLst>
          </p:cNvPr>
          <p:cNvSpPr/>
          <p:nvPr/>
        </p:nvSpPr>
        <p:spPr>
          <a:xfrm>
            <a:off x="1126303" y="3170604"/>
            <a:ext cx="1352047" cy="434192"/>
          </a:xfrm>
          <a:prstGeom prst="ellipse">
            <a:avLst/>
          </a:prstGeom>
          <a:solidFill>
            <a:schemeClr val="bg2">
              <a:lumMod val="90000"/>
              <a:alpha val="38824"/>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6" name="楕円 5">
            <a:extLst>
              <a:ext uri="{FF2B5EF4-FFF2-40B4-BE49-F238E27FC236}">
                <a16:creationId xmlns:a16="http://schemas.microsoft.com/office/drawing/2014/main" id="{CD8E23A5-9173-46AF-BFD3-6F4C47D21366}"/>
              </a:ext>
            </a:extLst>
          </p:cNvPr>
          <p:cNvSpPr/>
          <p:nvPr/>
        </p:nvSpPr>
        <p:spPr>
          <a:xfrm>
            <a:off x="682480" y="2934419"/>
            <a:ext cx="1924663" cy="851187"/>
          </a:xfrm>
          <a:prstGeom prst="ellipse">
            <a:avLst/>
          </a:prstGeom>
          <a:solidFill>
            <a:schemeClr val="accent4">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A55FAC65-A57F-4CD3-92EC-44BFB447CF67}"/>
              </a:ext>
            </a:extLst>
          </p:cNvPr>
          <p:cNvSpPr txBox="1"/>
          <p:nvPr/>
        </p:nvSpPr>
        <p:spPr>
          <a:xfrm>
            <a:off x="837087" y="4458321"/>
            <a:ext cx="1254885" cy="27241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お客様環境</a:t>
            </a:r>
          </a:p>
        </p:txBody>
      </p:sp>
      <p:sp>
        <p:nvSpPr>
          <p:cNvPr id="8" name="テキスト ボックス 7">
            <a:extLst>
              <a:ext uri="{FF2B5EF4-FFF2-40B4-BE49-F238E27FC236}">
                <a16:creationId xmlns:a16="http://schemas.microsoft.com/office/drawing/2014/main" id="{274E171D-8438-45BF-9894-44894D401F67}"/>
              </a:ext>
            </a:extLst>
          </p:cNvPr>
          <p:cNvSpPr txBox="1"/>
          <p:nvPr/>
        </p:nvSpPr>
        <p:spPr>
          <a:xfrm>
            <a:off x="693457" y="892547"/>
            <a:ext cx="7356735" cy="306467"/>
          </a:xfrm>
          <a:prstGeom prst="roundRect">
            <a:avLst/>
          </a:prstGeom>
          <a:solidFill>
            <a:schemeClr val="accent1">
              <a:lumMod val="20000"/>
              <a:lumOff val="80000"/>
            </a:schemeClr>
          </a:solidFill>
          <a:ln>
            <a:noFill/>
          </a:ln>
        </p:spPr>
        <p:style>
          <a:lnRef idx="1">
            <a:schemeClr val="accent5"/>
          </a:lnRef>
          <a:fillRef idx="2">
            <a:schemeClr val="accent5"/>
          </a:fillRef>
          <a:effectRef idx="1">
            <a:schemeClr val="accent5"/>
          </a:effectRef>
          <a:fontRef idx="minor">
            <a:schemeClr val="dk1"/>
          </a:fontRef>
        </p:style>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D28A39F3-FF9A-403D-89DA-46C44DD2D344}"/>
              </a:ext>
            </a:extLst>
          </p:cNvPr>
          <p:cNvSpPr txBox="1"/>
          <p:nvPr/>
        </p:nvSpPr>
        <p:spPr>
          <a:xfrm>
            <a:off x="1257881" y="1955343"/>
            <a:ext cx="1453376" cy="400110"/>
          </a:xfrm>
          <a:prstGeom prst="rect">
            <a:avLst/>
          </a:prstGeom>
          <a:noFill/>
        </p:spPr>
        <p:txBody>
          <a:bodyPr wrap="squar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rPr>
              <a:t>ゼロトラストベース</a:t>
            </a:r>
            <a:endParaRPr kumimoji="1" lang="en-US" altLang="ja-JP"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a:p>
            <a:pPr marL="0" marR="0" lvl="0" indent="0" algn="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rPr>
              <a:t>アクセス制御</a:t>
            </a:r>
            <a:endParaRPr kumimoji="1" lang="en-US" altLang="ja-JP"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cxnSp>
        <p:nvCxnSpPr>
          <p:cNvPr id="17" name="直線矢印コネクタ 16">
            <a:extLst>
              <a:ext uri="{FF2B5EF4-FFF2-40B4-BE49-F238E27FC236}">
                <a16:creationId xmlns:a16="http://schemas.microsoft.com/office/drawing/2014/main" id="{CA7A3836-C789-4772-A242-9E44C4FDADED}"/>
              </a:ext>
            </a:extLst>
          </p:cNvPr>
          <p:cNvCxnSpPr>
            <a:cxnSpLocks/>
            <a:stCxn id="76" idx="1"/>
          </p:cNvCxnSpPr>
          <p:nvPr/>
        </p:nvCxnSpPr>
        <p:spPr>
          <a:xfrm>
            <a:off x="1352069" y="3211690"/>
            <a:ext cx="958583" cy="42314"/>
          </a:xfrm>
          <a:prstGeom prst="straightConnector1">
            <a:avLst/>
          </a:prstGeom>
          <a:ln w="88900">
            <a:solidFill>
              <a:schemeClr val="accent5">
                <a:lumMod val="50000"/>
              </a:schemeClr>
            </a:solidFill>
            <a:tailEnd type="triangle" w="med" len="med"/>
          </a:ln>
        </p:spPr>
        <p:style>
          <a:lnRef idx="2">
            <a:schemeClr val="accent1"/>
          </a:lnRef>
          <a:fillRef idx="0">
            <a:schemeClr val="accent1"/>
          </a:fillRef>
          <a:effectRef idx="1">
            <a:schemeClr val="accent1"/>
          </a:effectRef>
          <a:fontRef idx="minor">
            <a:schemeClr val="tx1"/>
          </a:fontRef>
        </p:style>
      </p:cxnSp>
      <p:sp>
        <p:nvSpPr>
          <p:cNvPr id="25" name="左矢印 69">
            <a:extLst>
              <a:ext uri="{FF2B5EF4-FFF2-40B4-BE49-F238E27FC236}">
                <a16:creationId xmlns:a16="http://schemas.microsoft.com/office/drawing/2014/main" id="{9ADB944A-24F9-449C-A826-E6815CB18914}"/>
              </a:ext>
            </a:extLst>
          </p:cNvPr>
          <p:cNvSpPr/>
          <p:nvPr/>
        </p:nvSpPr>
        <p:spPr>
          <a:xfrm>
            <a:off x="3326728" y="1060667"/>
            <a:ext cx="2306777" cy="447635"/>
          </a:xfrm>
          <a:prstGeom prst="leftArrow">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2400" b="1"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sp>
        <p:nvSpPr>
          <p:cNvPr id="26" name="TextBox 54">
            <a:extLst>
              <a:ext uri="{FF2B5EF4-FFF2-40B4-BE49-F238E27FC236}">
                <a16:creationId xmlns:a16="http://schemas.microsoft.com/office/drawing/2014/main" id="{E3991DE6-1B05-43B4-9D97-65A09FC95853}"/>
              </a:ext>
            </a:extLst>
          </p:cNvPr>
          <p:cNvSpPr txBox="1"/>
          <p:nvPr/>
        </p:nvSpPr>
        <p:spPr>
          <a:xfrm>
            <a:off x="3707569" y="1172498"/>
            <a:ext cx="1925936" cy="253916"/>
          </a:xfrm>
          <a:prstGeom prst="rect">
            <a:avLst/>
          </a:prstGeom>
          <a:noFill/>
        </p:spPr>
        <p:txBody>
          <a:bodyPr wrap="square" rtlCol="0">
            <a:spAutoFit/>
          </a:bodyPr>
          <a:lstStyle/>
          <a:p>
            <a:pPr marL="0" marR="0" lvl="0" indent="0" algn="ctr" defTabSz="43198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rPr>
              <a:t>連携</a:t>
            </a:r>
            <a:endParaRPr kumimoji="1" lang="en-US" altLang="ja-JP" sz="1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7" name="テキスト ボックス 46">
            <a:extLst>
              <a:ext uri="{FF2B5EF4-FFF2-40B4-BE49-F238E27FC236}">
                <a16:creationId xmlns:a16="http://schemas.microsoft.com/office/drawing/2014/main" id="{7C88AE2B-65D3-404D-B38A-E017A8C5A5DE}"/>
              </a:ext>
            </a:extLst>
          </p:cNvPr>
          <p:cNvSpPr txBox="1"/>
          <p:nvPr/>
        </p:nvSpPr>
        <p:spPr>
          <a:xfrm rot="1847758">
            <a:off x="3333636" y="2098005"/>
            <a:ext cx="2045251"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rPr>
              <a:t>チェック</a:t>
            </a:r>
            <a:endParaRPr kumimoji="1" lang="en-US" altLang="ja-JP"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sp>
        <p:nvSpPr>
          <p:cNvPr id="50" name="楕円 49">
            <a:extLst>
              <a:ext uri="{FF2B5EF4-FFF2-40B4-BE49-F238E27FC236}">
                <a16:creationId xmlns:a16="http://schemas.microsoft.com/office/drawing/2014/main" id="{7B086F4E-F5BF-40B8-A562-D2C2D68B56EE}"/>
              </a:ext>
            </a:extLst>
          </p:cNvPr>
          <p:cNvSpPr/>
          <p:nvPr/>
        </p:nvSpPr>
        <p:spPr>
          <a:xfrm>
            <a:off x="3831004" y="3604980"/>
            <a:ext cx="1515524" cy="954410"/>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pic>
        <p:nvPicPr>
          <p:cNvPr id="51" name="図 50">
            <a:extLst>
              <a:ext uri="{FF2B5EF4-FFF2-40B4-BE49-F238E27FC236}">
                <a16:creationId xmlns:a16="http://schemas.microsoft.com/office/drawing/2014/main" id="{4A80A087-6025-4F35-B7B6-F24F8E169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025" y="3022180"/>
            <a:ext cx="1066464" cy="1327640"/>
          </a:xfrm>
          <a:prstGeom prst="rect">
            <a:avLst/>
          </a:prstGeom>
          <a:noFill/>
        </p:spPr>
      </p:pic>
      <p:sp>
        <p:nvSpPr>
          <p:cNvPr id="49" name="フリーフォーム 95">
            <a:extLst>
              <a:ext uri="{FF2B5EF4-FFF2-40B4-BE49-F238E27FC236}">
                <a16:creationId xmlns:a16="http://schemas.microsoft.com/office/drawing/2014/main" id="{A93A5DC6-5F1E-4C3C-8BD7-3F930ABFA9C1}"/>
              </a:ext>
            </a:extLst>
          </p:cNvPr>
          <p:cNvSpPr/>
          <p:nvPr/>
        </p:nvSpPr>
        <p:spPr>
          <a:xfrm>
            <a:off x="3222922" y="1659398"/>
            <a:ext cx="1552433" cy="1627180"/>
          </a:xfrm>
          <a:custGeom>
            <a:avLst/>
            <a:gdLst>
              <a:gd name="connsiteX0" fmla="*/ 0 w 351692"/>
              <a:gd name="connsiteY0" fmla="*/ 0 h 0"/>
              <a:gd name="connsiteX1" fmla="*/ 351692 w 351692"/>
              <a:gd name="connsiteY1" fmla="*/ 0 h 0"/>
              <a:gd name="connsiteX0" fmla="*/ 0 w 6176"/>
              <a:gd name="connsiteY0" fmla="*/ 0 h 330883"/>
              <a:gd name="connsiteX1" fmla="*/ 6176 w 6176"/>
              <a:gd name="connsiteY1" fmla="*/ 330883 h 330883"/>
              <a:gd name="connsiteX0" fmla="*/ 0 w 10000"/>
              <a:gd name="connsiteY0" fmla="*/ 0 h 10000"/>
              <a:gd name="connsiteX1" fmla="*/ 10000 w 10000"/>
              <a:gd name="connsiteY1" fmla="*/ 10000 h 10000"/>
              <a:gd name="connsiteX0" fmla="*/ 0 w 10000"/>
              <a:gd name="connsiteY0" fmla="*/ 0 h 10000"/>
              <a:gd name="connsiteX1" fmla="*/ 3979 w 10000"/>
              <a:gd name="connsiteY1" fmla="*/ 3753 h 10000"/>
              <a:gd name="connsiteX2" fmla="*/ 10000 w 10000"/>
              <a:gd name="connsiteY2" fmla="*/ 10000 h 10000"/>
              <a:gd name="connsiteX0" fmla="*/ 0 w 11565"/>
              <a:gd name="connsiteY0" fmla="*/ 0 h 10000"/>
              <a:gd name="connsiteX1" fmla="*/ 11565 w 11565"/>
              <a:gd name="connsiteY1" fmla="*/ 5377 h 10000"/>
              <a:gd name="connsiteX2" fmla="*/ 10000 w 11565"/>
              <a:gd name="connsiteY2" fmla="*/ 10000 h 10000"/>
              <a:gd name="connsiteX0" fmla="*/ 0 w 13423"/>
              <a:gd name="connsiteY0" fmla="*/ 0 h 10256"/>
              <a:gd name="connsiteX1" fmla="*/ 13423 w 13423"/>
              <a:gd name="connsiteY1" fmla="*/ 5633 h 10256"/>
              <a:gd name="connsiteX2" fmla="*/ 11858 w 13423"/>
              <a:gd name="connsiteY2" fmla="*/ 10256 h 10256"/>
              <a:gd name="connsiteX0" fmla="*/ 0 w 14507"/>
              <a:gd name="connsiteY0" fmla="*/ 0 h 10256"/>
              <a:gd name="connsiteX1" fmla="*/ 14507 w 14507"/>
              <a:gd name="connsiteY1" fmla="*/ 6317 h 10256"/>
              <a:gd name="connsiteX2" fmla="*/ 11858 w 14507"/>
              <a:gd name="connsiteY2" fmla="*/ 10256 h 10256"/>
              <a:gd name="connsiteX0" fmla="*/ 0 w 14507"/>
              <a:gd name="connsiteY0" fmla="*/ 0 h 10171"/>
              <a:gd name="connsiteX1" fmla="*/ 14507 w 14507"/>
              <a:gd name="connsiteY1" fmla="*/ 6317 h 10171"/>
              <a:gd name="connsiteX2" fmla="*/ 14025 w 14507"/>
              <a:gd name="connsiteY2" fmla="*/ 10171 h 10171"/>
              <a:gd name="connsiteX0" fmla="*/ 0 w 14352"/>
              <a:gd name="connsiteY0" fmla="*/ 0 h 10171"/>
              <a:gd name="connsiteX1" fmla="*/ 14352 w 14352"/>
              <a:gd name="connsiteY1" fmla="*/ 6232 h 10171"/>
              <a:gd name="connsiteX2" fmla="*/ 14025 w 14352"/>
              <a:gd name="connsiteY2" fmla="*/ 10171 h 10171"/>
              <a:gd name="connsiteX0" fmla="*/ 0 w 14352"/>
              <a:gd name="connsiteY0" fmla="*/ 0 h 10171"/>
              <a:gd name="connsiteX1" fmla="*/ 14352 w 14352"/>
              <a:gd name="connsiteY1" fmla="*/ 6260 h 10171"/>
              <a:gd name="connsiteX2" fmla="*/ 14025 w 14352"/>
              <a:gd name="connsiteY2" fmla="*/ 10171 h 10171"/>
              <a:gd name="connsiteX0" fmla="*/ 0 w 14353"/>
              <a:gd name="connsiteY0" fmla="*/ 0 h 10171"/>
              <a:gd name="connsiteX1" fmla="*/ 14352 w 14353"/>
              <a:gd name="connsiteY1" fmla="*/ 6260 h 10171"/>
              <a:gd name="connsiteX2" fmla="*/ 14025 w 14353"/>
              <a:gd name="connsiteY2" fmla="*/ 10171 h 10171"/>
              <a:gd name="connsiteX0" fmla="*/ 0 w 14353"/>
              <a:gd name="connsiteY0" fmla="*/ 0 h 10171"/>
              <a:gd name="connsiteX1" fmla="*/ 14352 w 14353"/>
              <a:gd name="connsiteY1" fmla="*/ 6260 h 10171"/>
              <a:gd name="connsiteX2" fmla="*/ 14025 w 14353"/>
              <a:gd name="connsiteY2" fmla="*/ 10171 h 10171"/>
            </a:gdLst>
            <a:ahLst/>
            <a:cxnLst>
              <a:cxn ang="0">
                <a:pos x="connsiteX0" y="connsiteY0"/>
              </a:cxn>
              <a:cxn ang="0">
                <a:pos x="connsiteX1" y="connsiteY1"/>
              </a:cxn>
              <a:cxn ang="0">
                <a:pos x="connsiteX2" y="connsiteY2"/>
              </a:cxn>
            </a:cxnLst>
            <a:rect l="l" t="t" r="r" b="b"/>
            <a:pathLst>
              <a:path w="14353" h="10171">
                <a:moveTo>
                  <a:pt x="0" y="0"/>
                </a:moveTo>
                <a:lnTo>
                  <a:pt x="14352" y="6260"/>
                </a:lnTo>
                <a:cubicBezTo>
                  <a:pt x="14377" y="6381"/>
                  <a:pt x="14098" y="10086"/>
                  <a:pt x="14025" y="10171"/>
                </a:cubicBezTo>
              </a:path>
            </a:pathLst>
          </a:custGeom>
          <a:noFill/>
          <a:ln w="88900">
            <a:solidFill>
              <a:schemeClr val="accent5">
                <a:lumMod val="50000"/>
              </a:schemeClr>
            </a:solidFill>
            <a:headEnd type="triangle"/>
          </a:ln>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grpSp>
        <p:nvGrpSpPr>
          <p:cNvPr id="53" name="グループ化 52">
            <a:extLst>
              <a:ext uri="{FF2B5EF4-FFF2-40B4-BE49-F238E27FC236}">
                <a16:creationId xmlns:a16="http://schemas.microsoft.com/office/drawing/2014/main" id="{F006575B-6D86-4428-A833-0BB8ACEC429A}"/>
              </a:ext>
            </a:extLst>
          </p:cNvPr>
          <p:cNvGrpSpPr/>
          <p:nvPr/>
        </p:nvGrpSpPr>
        <p:grpSpPr>
          <a:xfrm>
            <a:off x="831391" y="3505369"/>
            <a:ext cx="2392282" cy="851187"/>
            <a:chOff x="273906" y="4881802"/>
            <a:chExt cx="3081031" cy="847873"/>
          </a:xfrm>
        </p:grpSpPr>
        <p:sp>
          <p:nvSpPr>
            <p:cNvPr id="54" name="テキスト ボックス 53">
              <a:extLst>
                <a:ext uri="{FF2B5EF4-FFF2-40B4-BE49-F238E27FC236}">
                  <a16:creationId xmlns:a16="http://schemas.microsoft.com/office/drawing/2014/main" id="{A8EB2F76-722B-4757-9484-2C6978E1FFA8}"/>
                </a:ext>
              </a:extLst>
            </p:cNvPr>
            <p:cNvSpPr txBox="1"/>
            <p:nvPr/>
          </p:nvSpPr>
          <p:spPr>
            <a:xfrm>
              <a:off x="439891" y="5149960"/>
              <a:ext cx="2915046" cy="579715"/>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1B5066"/>
                  </a:solidFill>
                  <a:effectLst/>
                  <a:uLnTx/>
                  <a:uFillTx/>
                  <a:latin typeface="游ゴシック" panose="020B0400000000000000" pitchFamily="50" charset="-128"/>
                  <a:ea typeface="游ゴシック" panose="020B0400000000000000" pitchFamily="50" charset="-128"/>
                  <a:cs typeface="+mn-cs"/>
                </a:rPr>
                <a:t>各端末にクライアント証明書を</a:t>
              </a:r>
              <a:br>
                <a:rPr kumimoji="1" lang="en-US" altLang="ja-JP" sz="1000" b="1" i="0" u="none" strike="noStrike" kern="1200" cap="none" spc="0" normalizeH="0" baseline="0" noProof="0" dirty="0">
                  <a:ln>
                    <a:noFill/>
                  </a:ln>
                  <a:solidFill>
                    <a:srgbClr val="1B5066"/>
                  </a:solidFill>
                  <a:effectLst/>
                  <a:uLnTx/>
                  <a:uFillTx/>
                  <a:latin typeface="游ゴシック" panose="020B0400000000000000" pitchFamily="50" charset="-128"/>
                  <a:ea typeface="游ゴシック" panose="020B0400000000000000" pitchFamily="50" charset="-128"/>
                  <a:cs typeface="+mn-cs"/>
                </a:rPr>
              </a:br>
              <a:r>
                <a:rPr kumimoji="1" lang="ja-JP" altLang="en-US" sz="1000" b="1" i="0" u="none" strike="noStrike" kern="1200" cap="none" spc="0" normalizeH="0" baseline="0" noProof="0" dirty="0">
                  <a:ln>
                    <a:noFill/>
                  </a:ln>
                  <a:solidFill>
                    <a:srgbClr val="1B5066"/>
                  </a:solidFill>
                  <a:effectLst/>
                  <a:uLnTx/>
                  <a:uFillTx/>
                  <a:latin typeface="游ゴシック" panose="020B0400000000000000" pitchFamily="50" charset="-128"/>
                  <a:ea typeface="游ゴシック" panose="020B0400000000000000" pitchFamily="50" charset="-128"/>
                  <a:cs typeface="+mn-cs"/>
                </a:rPr>
                <a:t>インストール</a:t>
              </a:r>
              <a:r>
                <a:rPr kumimoji="1" lang="en-US" altLang="ja-JP" sz="1000" b="1" i="0" u="none" strike="noStrike" kern="1200" cap="none" spc="0" normalizeH="0" baseline="0" noProof="0" dirty="0">
                  <a:ln>
                    <a:noFill/>
                  </a:ln>
                  <a:solidFill>
                    <a:srgbClr val="1B5066"/>
                  </a:solidFill>
                  <a:effectLs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srgbClr val="1B5066"/>
                  </a:solidFill>
                  <a:effectLst/>
                  <a:uLnTx/>
                  <a:uFillTx/>
                  <a:latin typeface="游ゴシック" panose="020B0400000000000000" pitchFamily="50" charset="-128"/>
                  <a:ea typeface="游ゴシック" panose="020B0400000000000000" pitchFamily="50" charset="-128"/>
                  <a:cs typeface="+mn-cs"/>
                </a:rPr>
                <a:t>バージョンアップ</a:t>
              </a:r>
            </a:p>
          </p:txBody>
        </p:sp>
        <p:sp>
          <p:nvSpPr>
            <p:cNvPr id="55" name="楕円 54">
              <a:extLst>
                <a:ext uri="{FF2B5EF4-FFF2-40B4-BE49-F238E27FC236}">
                  <a16:creationId xmlns:a16="http://schemas.microsoft.com/office/drawing/2014/main" id="{9B5D520B-C530-4A09-B5A6-FDE99D150A9C}"/>
                </a:ext>
              </a:extLst>
            </p:cNvPr>
            <p:cNvSpPr/>
            <p:nvPr/>
          </p:nvSpPr>
          <p:spPr>
            <a:xfrm>
              <a:off x="273906" y="4881802"/>
              <a:ext cx="897890" cy="397487"/>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ユーザー</a:t>
              </a:r>
            </a:p>
          </p:txBody>
        </p:sp>
      </p:grpSp>
      <p:sp>
        <p:nvSpPr>
          <p:cNvPr id="58" name="楕円 57">
            <a:extLst>
              <a:ext uri="{FF2B5EF4-FFF2-40B4-BE49-F238E27FC236}">
                <a16:creationId xmlns:a16="http://schemas.microsoft.com/office/drawing/2014/main" id="{91560ABD-50BC-4893-B45D-42BD83E62002}"/>
              </a:ext>
            </a:extLst>
          </p:cNvPr>
          <p:cNvSpPr/>
          <p:nvPr/>
        </p:nvSpPr>
        <p:spPr>
          <a:xfrm>
            <a:off x="4292106" y="3012327"/>
            <a:ext cx="1028019" cy="347433"/>
          </a:xfrm>
          <a:prstGeom prst="ellipse">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お客様管理者様</a:t>
            </a:r>
          </a:p>
        </p:txBody>
      </p:sp>
      <p:sp>
        <p:nvSpPr>
          <p:cNvPr id="60" name="テキスト ボックス 59">
            <a:extLst>
              <a:ext uri="{FF2B5EF4-FFF2-40B4-BE49-F238E27FC236}">
                <a16:creationId xmlns:a16="http://schemas.microsoft.com/office/drawing/2014/main" id="{4B1A4A67-05B5-4723-A12E-0ACCBF837C3B}"/>
              </a:ext>
            </a:extLst>
          </p:cNvPr>
          <p:cNvSpPr txBox="1"/>
          <p:nvPr/>
        </p:nvSpPr>
        <p:spPr>
          <a:xfrm rot="767871">
            <a:off x="3664549" y="1717748"/>
            <a:ext cx="2727568"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rPr>
              <a:t>ユーザー・ポリシー設定</a:t>
            </a:r>
            <a:endParaRPr kumimoji="1" lang="en-US" altLang="ja-JP"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sp>
        <p:nvSpPr>
          <p:cNvPr id="64" name="テキスト ボックス 63">
            <a:extLst>
              <a:ext uri="{FF2B5EF4-FFF2-40B4-BE49-F238E27FC236}">
                <a16:creationId xmlns:a16="http://schemas.microsoft.com/office/drawing/2014/main" id="{12F17C91-3C9D-4F07-A61C-E3C781A4C973}"/>
              </a:ext>
            </a:extLst>
          </p:cNvPr>
          <p:cNvSpPr txBox="1"/>
          <p:nvPr/>
        </p:nvSpPr>
        <p:spPr>
          <a:xfrm>
            <a:off x="6930815" y="2232427"/>
            <a:ext cx="1585802" cy="391597"/>
          </a:xfrm>
          <a:prstGeom prst="roundRect">
            <a:avLst/>
          </a:prstGeom>
          <a:solidFill>
            <a:srgbClr val="009AB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MSP</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マネージドサービスプロバイダー</a:t>
            </a:r>
            <a:endParaRPr kumimoji="1" lang="en-US" altLang="ja-JP" sz="7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nvGrpSpPr>
          <p:cNvPr id="68" name="グループ化 67">
            <a:extLst>
              <a:ext uri="{FF2B5EF4-FFF2-40B4-BE49-F238E27FC236}">
                <a16:creationId xmlns:a16="http://schemas.microsoft.com/office/drawing/2014/main" id="{A159F454-089F-40CD-B9A3-3DDFAC5D4428}"/>
              </a:ext>
            </a:extLst>
          </p:cNvPr>
          <p:cNvGrpSpPr/>
          <p:nvPr/>
        </p:nvGrpSpPr>
        <p:grpSpPr>
          <a:xfrm>
            <a:off x="7268807" y="3950893"/>
            <a:ext cx="1360483" cy="668679"/>
            <a:chOff x="8251178" y="4665146"/>
            <a:chExt cx="1813977" cy="891571"/>
          </a:xfrm>
        </p:grpSpPr>
        <p:sp>
          <p:nvSpPr>
            <p:cNvPr id="69" name="テキスト ボックス 68">
              <a:extLst>
                <a:ext uri="{FF2B5EF4-FFF2-40B4-BE49-F238E27FC236}">
                  <a16:creationId xmlns:a16="http://schemas.microsoft.com/office/drawing/2014/main" id="{EADF64E9-A2AE-4130-BAE6-B9C78C93CA33}"/>
                </a:ext>
              </a:extLst>
            </p:cNvPr>
            <p:cNvSpPr txBox="1"/>
            <p:nvPr/>
          </p:nvSpPr>
          <p:spPr>
            <a:xfrm>
              <a:off x="8251178" y="5010064"/>
              <a:ext cx="1625734" cy="546653"/>
            </a:xfrm>
            <a:prstGeom prst="rect">
              <a:avLst/>
            </a:prstGeom>
            <a:solidFill>
              <a:srgbClr val="FFFFFF"/>
            </a:solidFill>
            <a:ln>
              <a:solidFill>
                <a:srgbClr val="009ABF"/>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9ABF"/>
                  </a:solidFill>
                  <a:effectLst/>
                  <a:uLnTx/>
                  <a:uFillTx/>
                  <a:latin typeface="游ゴシック" panose="020B0400000000000000" pitchFamily="50" charset="-128"/>
                  <a:ea typeface="游ゴシック" panose="020B0400000000000000" pitchFamily="50" charset="-128"/>
                  <a:cs typeface="+mn-cs"/>
                </a:rPr>
                <a:t>テナント構築</a:t>
              </a:r>
              <a:endParaRPr kumimoji="1" lang="en-US" altLang="ja-JP" sz="1000" b="1" i="0" u="none" strike="noStrike" kern="1200" cap="none" spc="0" normalizeH="0" baseline="0" noProof="0" dirty="0">
                <a:ln>
                  <a:noFill/>
                </a:ln>
                <a:solidFill>
                  <a:srgbClr val="009ABF"/>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9ABF"/>
                  </a:solidFill>
                  <a:effectLst/>
                  <a:uLnTx/>
                  <a:uFillTx/>
                  <a:latin typeface="游ゴシック" panose="020B0400000000000000" pitchFamily="50" charset="-128"/>
                  <a:ea typeface="游ゴシック" panose="020B0400000000000000" pitchFamily="50" charset="-128"/>
                  <a:cs typeface="+mn-cs"/>
                </a:rPr>
                <a:t>ユーザー運用</a:t>
              </a:r>
            </a:p>
          </p:txBody>
        </p:sp>
        <p:sp>
          <p:nvSpPr>
            <p:cNvPr id="70" name="楕円 69">
              <a:extLst>
                <a:ext uri="{FF2B5EF4-FFF2-40B4-BE49-F238E27FC236}">
                  <a16:creationId xmlns:a16="http://schemas.microsoft.com/office/drawing/2014/main" id="{79FADB43-32C0-4CF0-9C64-E23D52F4318A}"/>
                </a:ext>
              </a:extLst>
            </p:cNvPr>
            <p:cNvSpPr/>
            <p:nvPr/>
          </p:nvSpPr>
          <p:spPr>
            <a:xfrm>
              <a:off x="9167265" y="4665146"/>
              <a:ext cx="897890" cy="397487"/>
            </a:xfrm>
            <a:prstGeom prst="ellipse">
              <a:avLst/>
            </a:prstGeom>
            <a:solidFill>
              <a:srgbClr val="009ABF"/>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MSP</a:t>
              </a:r>
              <a:endParaRPr kumimoji="1" lang="ja-JP" altLang="en-US" sz="1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cxnSp>
        <p:nvCxnSpPr>
          <p:cNvPr id="74" name="直線矢印コネクタ 73">
            <a:extLst>
              <a:ext uri="{FF2B5EF4-FFF2-40B4-BE49-F238E27FC236}">
                <a16:creationId xmlns:a16="http://schemas.microsoft.com/office/drawing/2014/main" id="{F6580148-584C-45C2-9712-EEBD2671120F}"/>
              </a:ext>
            </a:extLst>
          </p:cNvPr>
          <p:cNvCxnSpPr>
            <a:cxnSpLocks/>
          </p:cNvCxnSpPr>
          <p:nvPr/>
        </p:nvCxnSpPr>
        <p:spPr>
          <a:xfrm flipH="1">
            <a:off x="4648881" y="4145316"/>
            <a:ext cx="1795310" cy="10064"/>
          </a:xfrm>
          <a:prstGeom prst="straightConnector1">
            <a:avLst/>
          </a:prstGeom>
          <a:ln w="88900">
            <a:solidFill>
              <a:srgbClr val="0091B3"/>
            </a:solidFill>
            <a:headEnd type="triangle"/>
            <a:tailEnd type="triangle" w="med" len="med"/>
          </a:ln>
        </p:spPr>
        <p:style>
          <a:lnRef idx="2">
            <a:schemeClr val="accent1"/>
          </a:lnRef>
          <a:fillRef idx="0">
            <a:schemeClr val="accent1"/>
          </a:fillRef>
          <a:effectRef idx="1">
            <a:schemeClr val="accent1"/>
          </a:effectRef>
          <a:fontRef idx="minor">
            <a:schemeClr val="tx1"/>
          </a:fontRef>
        </p:style>
      </p:cxnSp>
      <p:sp>
        <p:nvSpPr>
          <p:cNvPr id="75" name="テキスト ボックス 74">
            <a:extLst>
              <a:ext uri="{FF2B5EF4-FFF2-40B4-BE49-F238E27FC236}">
                <a16:creationId xmlns:a16="http://schemas.microsoft.com/office/drawing/2014/main" id="{98220687-8B3B-4442-A7A0-C8CCC346E9F0}"/>
              </a:ext>
            </a:extLst>
          </p:cNvPr>
          <p:cNvSpPr txBox="1"/>
          <p:nvPr/>
        </p:nvSpPr>
        <p:spPr>
          <a:xfrm>
            <a:off x="5069295" y="4478236"/>
            <a:ext cx="1544423" cy="524026"/>
          </a:xfrm>
          <a:prstGeom prst="rect">
            <a:avLst/>
          </a:prstGeom>
          <a:solidFill>
            <a:schemeClr val="bg1"/>
          </a:solidFill>
          <a:ln>
            <a:solidFill>
              <a:srgbClr val="009ABF"/>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9ABF"/>
                </a:solidFill>
                <a:effectLst/>
                <a:uLnTx/>
                <a:uFillTx/>
                <a:latin typeface="游ゴシック" panose="020B0400000000000000" pitchFamily="50" charset="-128"/>
                <a:ea typeface="游ゴシック" panose="020B0400000000000000" pitchFamily="50" charset="-128"/>
                <a:cs typeface="+mn-cs"/>
              </a:rPr>
              <a:t>ユーザーリレーション</a:t>
            </a:r>
            <a:endParaRPr kumimoji="1" lang="en-US" altLang="ja-JP" sz="1000" b="1" i="0" u="none" strike="noStrike" kern="1200" cap="none" spc="0" normalizeH="0" baseline="0" noProof="0" dirty="0">
              <a:ln>
                <a:noFill/>
              </a:ln>
              <a:solidFill>
                <a:srgbClr val="009ABF"/>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009ABF"/>
                </a:solidFill>
                <a:effectLst/>
                <a:uLnTx/>
                <a:uFillTx/>
                <a:latin typeface="游ゴシック" panose="020B0400000000000000" pitchFamily="50" charset="-128"/>
                <a:ea typeface="游ゴシック" panose="020B0400000000000000" pitchFamily="50" charset="-128"/>
                <a:cs typeface="+mn-cs"/>
              </a:rPr>
              <a:t>ポリシー・運用 協議</a:t>
            </a:r>
          </a:p>
        </p:txBody>
      </p:sp>
      <p:sp>
        <p:nvSpPr>
          <p:cNvPr id="73" name="楕円 72">
            <a:extLst>
              <a:ext uri="{FF2B5EF4-FFF2-40B4-BE49-F238E27FC236}">
                <a16:creationId xmlns:a16="http://schemas.microsoft.com/office/drawing/2014/main" id="{BE2271A7-BFD5-4271-91D0-551CEDE49411}"/>
              </a:ext>
            </a:extLst>
          </p:cNvPr>
          <p:cNvSpPr/>
          <p:nvPr/>
        </p:nvSpPr>
        <p:spPr>
          <a:xfrm>
            <a:off x="4824701" y="4246995"/>
            <a:ext cx="673418" cy="298115"/>
          </a:xfrm>
          <a:prstGeom prst="ellipse">
            <a:avLst/>
          </a:prstGeom>
          <a:solidFill>
            <a:srgbClr val="009ABF"/>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rPr>
              <a:t>MSP</a:t>
            </a:r>
            <a:endParaRPr kumimoji="1" lang="ja-JP" altLang="en-US" sz="10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grpSp>
        <p:nvGrpSpPr>
          <p:cNvPr id="94" name="グループ化 93">
            <a:extLst>
              <a:ext uri="{FF2B5EF4-FFF2-40B4-BE49-F238E27FC236}">
                <a16:creationId xmlns:a16="http://schemas.microsoft.com/office/drawing/2014/main" id="{AF486095-B756-4351-B1F9-83D42A8BC3A3}"/>
              </a:ext>
            </a:extLst>
          </p:cNvPr>
          <p:cNvGrpSpPr/>
          <p:nvPr/>
        </p:nvGrpSpPr>
        <p:grpSpPr>
          <a:xfrm>
            <a:off x="901770" y="2734318"/>
            <a:ext cx="830755" cy="714318"/>
            <a:chOff x="610236" y="2786370"/>
            <a:chExt cx="985010" cy="873633"/>
          </a:xfrm>
        </p:grpSpPr>
        <p:pic>
          <p:nvPicPr>
            <p:cNvPr id="35" name="図 34">
              <a:extLst>
                <a:ext uri="{FF2B5EF4-FFF2-40B4-BE49-F238E27FC236}">
                  <a16:creationId xmlns:a16="http://schemas.microsoft.com/office/drawing/2014/main" id="{6A6BA83D-2402-4F91-8F81-1CF9D31EA7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91" y="2786370"/>
              <a:ext cx="830755" cy="873633"/>
            </a:xfrm>
            <a:prstGeom prst="rect">
              <a:avLst/>
            </a:prstGeom>
          </p:spPr>
        </p:pic>
        <p:pic>
          <p:nvPicPr>
            <p:cNvPr id="76" name="Picture 2" descr="アイコン&#10;&#10;自動的に生成された説明">
              <a:extLst>
                <a:ext uri="{FF2B5EF4-FFF2-40B4-BE49-F238E27FC236}">
                  <a16:creationId xmlns:a16="http://schemas.microsoft.com/office/drawing/2014/main" id="{6C81A4A7-E36F-412F-94F1-38818618C5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4147" y="3170424"/>
              <a:ext cx="399574" cy="399574"/>
            </a:xfrm>
            <a:prstGeom prst="rect">
              <a:avLst/>
            </a:prstGeom>
            <a:noFill/>
          </p:spPr>
        </p:pic>
        <p:pic>
          <p:nvPicPr>
            <p:cNvPr id="77" name="Picture 2" descr="User">
              <a:extLst>
                <a:ext uri="{FF2B5EF4-FFF2-40B4-BE49-F238E27FC236}">
                  <a16:creationId xmlns:a16="http://schemas.microsoft.com/office/drawing/2014/main" id="{79494E93-00AF-4A94-839D-AEBA6F1CBA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236" y="2964471"/>
              <a:ext cx="586652" cy="676733"/>
            </a:xfrm>
            <a:prstGeom prst="rect">
              <a:avLst/>
            </a:prstGeom>
            <a:noFill/>
            <a:extLst>
              <a:ext uri="{909E8E84-426E-40DD-AFC4-6F175D3DCCD1}">
                <a14:hiddenFill xmlns:a14="http://schemas.microsoft.com/office/drawing/2010/main">
                  <a:solidFill>
                    <a:srgbClr val="FFFFFF"/>
                  </a:solidFill>
                </a14:hiddenFill>
              </a:ext>
            </a:extLst>
          </p:spPr>
        </p:pic>
      </p:grpSp>
      <p:pic>
        <p:nvPicPr>
          <p:cNvPr id="80" name="図 79">
            <a:extLst>
              <a:ext uri="{FF2B5EF4-FFF2-40B4-BE49-F238E27FC236}">
                <a16:creationId xmlns:a16="http://schemas.microsoft.com/office/drawing/2014/main" id="{DB45EC5A-F5F3-43CD-843A-D4A20FB0A9FF}"/>
              </a:ext>
            </a:extLst>
          </p:cNvPr>
          <p:cNvPicPr>
            <a:picLocks noChangeAspect="1"/>
          </p:cNvPicPr>
          <p:nvPr/>
        </p:nvPicPr>
        <p:blipFill>
          <a:blip r:embed="rId9"/>
          <a:stretch>
            <a:fillRect/>
          </a:stretch>
        </p:blipFill>
        <p:spPr>
          <a:xfrm>
            <a:off x="3833181" y="3211690"/>
            <a:ext cx="1071776" cy="725258"/>
          </a:xfrm>
          <a:prstGeom prst="rect">
            <a:avLst/>
          </a:prstGeom>
          <a:scene3d>
            <a:camera prst="isometricLeftDown"/>
            <a:lightRig rig="threePt" dir="t"/>
          </a:scene3d>
        </p:spPr>
      </p:pic>
      <p:grpSp>
        <p:nvGrpSpPr>
          <p:cNvPr id="81" name="グループ化 80">
            <a:extLst>
              <a:ext uri="{FF2B5EF4-FFF2-40B4-BE49-F238E27FC236}">
                <a16:creationId xmlns:a16="http://schemas.microsoft.com/office/drawing/2014/main" id="{4100864E-4C56-4DEA-A073-8E5DFDC096D7}"/>
              </a:ext>
            </a:extLst>
          </p:cNvPr>
          <p:cNvGrpSpPr/>
          <p:nvPr/>
        </p:nvGrpSpPr>
        <p:grpSpPr>
          <a:xfrm>
            <a:off x="1783135" y="540127"/>
            <a:ext cx="1720281" cy="1584253"/>
            <a:chOff x="7573423" y="3775996"/>
            <a:chExt cx="1267370" cy="1186655"/>
          </a:xfrm>
        </p:grpSpPr>
        <p:pic>
          <p:nvPicPr>
            <p:cNvPr id="82" name="Picture 2" descr="Cloud">
              <a:extLst>
                <a:ext uri="{FF2B5EF4-FFF2-40B4-BE49-F238E27FC236}">
                  <a16:creationId xmlns:a16="http://schemas.microsoft.com/office/drawing/2014/main" id="{CE822E62-6CC7-4BB2-A68C-2514C841CE0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73423" y="3775996"/>
              <a:ext cx="1267370" cy="1186655"/>
            </a:xfrm>
            <a:prstGeom prst="rect">
              <a:avLst/>
            </a:prstGeom>
            <a:noFill/>
          </p:spPr>
        </p:pic>
        <p:pic>
          <p:nvPicPr>
            <p:cNvPr id="83" name="図 82">
              <a:extLst>
                <a:ext uri="{FF2B5EF4-FFF2-40B4-BE49-F238E27FC236}">
                  <a16:creationId xmlns:a16="http://schemas.microsoft.com/office/drawing/2014/main" id="{935266E2-EDBB-4C26-B0A8-9A28734FD88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29" b="89857" l="9815" r="89896">
                          <a14:foregroundMark x1="10681" y1="55244" x2="10681" y2="35759"/>
                          <a14:foregroundMark x1="9815" y1="45616" x2="9815" y2="45616"/>
                          <a14:foregroundMark x1="10494" y1="48768" x2="10494" y2="48768"/>
                          <a14:foregroundMark x1="11632" y1="54040" x2="11632" y2="54040"/>
                          <a14:foregroundMark x1="13449" y1="46418" x2="13449" y2="46418"/>
                          <a14:foregroundMark x1="13449" y1="46418" x2="13449" y2="46418"/>
                          <a14:foregroundMark x1="21056" y1="9341" x2="21056" y2="9341"/>
                          <a14:foregroundMark x1="19069" y1="10716" x2="22143" y2="10888"/>
                          <a14:foregroundMark x1="26575" y1="28481" x2="26575" y2="28481"/>
                          <a14:foregroundMark x1="20037" y1="13181" x2="22635" y2="12436"/>
                          <a14:foregroundMark x1="26507" y1="31805" x2="26507" y2="31805"/>
                          <a14:foregroundMark x1="20134" y1="9728" x2="22075" y2="10716"/>
                          <a14:foregroundMark x1="23739" y1="26476" x2="23739" y2="26476"/>
                          <a14:foregroundMark x1="19698" y1="11862" x2="19698" y2="11862"/>
                          <a14:foregroundMark x1="20801" y1="11862" x2="19137" y2="11862"/>
                          <a14:foregroundMark x1="22126" y1="16218" x2="22126" y2="16218"/>
                          <a14:foregroundMark x1="18085" y1="12206" x2="18543" y2="10487"/>
                          <a14:foregroundMark x1="22907" y1="15072" x2="22907" y2="15072"/>
                          <a14:foregroundMark x1="18475" y1="11461" x2="19698" y2="9858"/>
                          <a14:foregroundMark x1="20920" y1="12034" x2="20920" y2="12034"/>
                          <a14:foregroundMark x1="21973" y1="18854" x2="21973" y2="18854"/>
                          <a14:foregroundMark x1="19426" y1="13181" x2="19315" y2="9972"/>
                          <a14:foregroundMark x1="21464" y1="17192" x2="21464" y2="17192"/>
                          <a14:foregroundMark x1="24962" y1="25731" x2="19307" y2="11461"/>
                          <a14:foregroundMark x1="24350" y1="16218" x2="24350" y2="16218"/>
                          <a14:foregroundMark x1="17762" y1="12206" x2="19647" y2="10716"/>
                          <a14:foregroundMark x1="18696" y1="12034" x2="18603" y2="10185"/>
                          <a14:foregroundMark x1="18866" y1="11060" x2="19013" y2="10062"/>
                          <a14:foregroundMark x1="20360" y1="12779" x2="20360" y2="12779"/>
                          <a14:foregroundMark x1="20411" y1="15473" x2="20411" y2="15473"/>
                          <a14:foregroundMark x1="19868" y1="14155" x2="19340" y2="9965"/>
                          <a14:foregroundMark x1="19579" y1="17364" x2="19579" y2="17364"/>
                          <a14:foregroundMark x1="20632" y1="19656" x2="19442" y2="9934"/>
                          <a14:foregroundMark x1="20411" y1="20401" x2="20411" y2="20401"/>
                          <a14:foregroundMark x1="21684" y1="20000" x2="21684" y2="20000"/>
                          <a14:foregroundMark x1="21090" y1="19656" x2="21090" y2="19656"/>
                          <a14:foregroundMark x1="19528" y1="18682" x2="18815" y2="14670"/>
                          <a14:foregroundMark x1="18594" y1="14327" x2="19868" y2="11289"/>
                          <a14:foregroundMark x1="19528" y1="10315" x2="19530" y2="10315"/>
                          <a14:foregroundMark x1="21413" y1="16791" x2="21413" y2="16791"/>
                          <a14:foregroundMark x1="22024" y1="14327" x2="22024" y2="14327"/>
                          <a14:foregroundMark x1="40007" y1="55216" x2="40397" y2="60172"/>
                          <a14:foregroundMark x1="38971" y1="42063" x2="39435" y2="47959"/>
                          <a14:foregroundMark x1="41450" y1="58797" x2="41450" y2="58797"/>
                          <a14:foregroundMark x1="42282" y1="57307" x2="42282" y2="57307"/>
                          <a14:foregroundMark x1="38903" y1="42865" x2="40788" y2="47794"/>
                          <a14:foregroundMark x1="41671" y1="47049" x2="41671" y2="47049"/>
                          <a14:foregroundMark x1="41450" y1="50831" x2="39905" y2="44928"/>
                          <a14:foregroundMark x1="42571" y1="48940" x2="42571" y2="48940"/>
                          <a14:foregroundMark x1="41926" y1="36574" x2="41960" y2="35244"/>
                          <a14:foregroundMark x1="41620" y1="48539" x2="41722" y2="44539"/>
                          <a14:foregroundMark x1="41960" y1="35244" x2="41960" y2="35244"/>
                          <a14:foregroundMark x1="38852" y1="34269" x2="41450" y2="34670"/>
                          <a14:foregroundMark x1="42401" y1="35415" x2="42401" y2="35415"/>
                          <a14:foregroundMark x1="41790" y1="34097" x2="41790" y2="34097"/>
                          <a14:foregroundMark x1="40024" y1="35645" x2="40024" y2="35645"/>
                          <a14:foregroundMark x1="38190" y1="58052" x2="37918" y2="55587"/>
                          <a14:foregroundMark x1="37697" y1="56332" x2="40737" y2="59599"/>
                          <a14:foregroundMark x1="42011" y1="58223" x2="42011" y2="58223"/>
                          <a14:foregroundMark x1="41128" y1="59943" x2="38462" y2="56160"/>
                          <a14:foregroundMark x1="38411" y1="55415" x2="38852" y2="55014"/>
                          <a14:foregroundMark x1="42503" y1="55989" x2="42503" y2="55989"/>
                          <a14:foregroundMark x1="38971" y1="60745" x2="41009" y2="60344"/>
                          <a14:foregroundMark x1="42503" y1="55587" x2="42503" y2="55587"/>
                          <a14:foregroundMark x1="45610" y1="44585" x2="46001" y2="58223"/>
                          <a14:foregroundMark x1="45831" y1="57708" x2="45831" y2="57708"/>
                          <a14:foregroundMark x1="45339" y1="58797" x2="45093" y2="61086"/>
                          <a14:foregroundMark x1="45339" y1="53524" x2="45339" y2="53524"/>
                          <a14:foregroundMark x1="45831" y1="35244" x2="45712" y2="31805"/>
                          <a14:foregroundMark x1="46222" y1="32206" x2="46222" y2="32206"/>
                          <a14:foregroundMark x1="49210" y1="43610" x2="49652" y2="59771"/>
                          <a14:foregroundMark x1="50807" y1="45100" x2="50807" y2="45100"/>
                          <a14:foregroundMark x1="57488" y1="64603" x2="56903" y2="66418"/>
                          <a14:foregroundMark x1="60372" y1="55658" x2="58681" y2="60902"/>
                          <a14:foregroundMark x1="62167" y1="50086" x2="60763" y2="54441"/>
                          <a14:foregroundMark x1="61725" y1="47393" x2="61725" y2="47393"/>
                          <a14:foregroundMark x1="65478" y1="29169" x2="65869" y2="58223"/>
                          <a14:foregroundMark x1="72946" y1="56882" x2="73459" y2="57708"/>
                          <a14:foregroundMark x1="69078" y1="50659" x2="70308" y2="52638"/>
                          <a14:foregroundMark x1="73068" y1="46246" x2="73068" y2="46246"/>
                          <a14:foregroundMark x1="78332" y1="32779" x2="79046" y2="59370"/>
                          <a14:foregroundMark x1="83308" y1="34670" x2="82646" y2="36734"/>
                          <a14:foregroundMark x1="38903" y1="59599" x2="41128" y2="60344"/>
                          <a14:foregroundMark x1="42282" y1="56905" x2="42282" y2="56905"/>
                          <a14:foregroundMark x1="65376" y1="56332" x2="65236" y2="59977"/>
                          <a14:foregroundMark x1="65699" y1="54441" x2="65699" y2="54441"/>
                          <a14:foregroundMark x1="71302" y1="59771" x2="71302" y2="59771"/>
                          <a14:foregroundMark x1="70714" y1="47943" x2="72899" y2="49685"/>
                          <a14:foregroundMark x1="61262" y1="54441" x2="60333" y2="57135"/>
                          <a14:foregroundMark x1="61657" y1="53295" x2="61262" y2="54441"/>
                          <a14:foregroundMark x1="59891" y1="58052" x2="61063" y2="55759"/>
                          <a14:foregroundMark x1="69638" y1="52951" x2="69638" y2="52951"/>
                          <a14:foregroundMark x1="72746" y1="59370" x2="72746" y2="59370"/>
                          <a14:foregroundMark x1="72678" y1="57880" x2="72678" y2="57880"/>
                          <a14:foregroundMark x1="72287" y1="57880" x2="72508" y2="57307"/>
                          <a14:foregroundMark x1="72457" y1="56734" x2="72457" y2="56734"/>
                          <a14:foregroundMark x1="73289" y1="55759" x2="73289" y2="55759"/>
                          <a14:foregroundMark x1="72899" y1="55587" x2="72899" y2="55587"/>
                          <a14:foregroundMark x1="73459" y1="55415" x2="73459" y2="55415"/>
                          <a14:foregroundMark x1="73068" y1="54842" x2="73068" y2="54842"/>
                          <a14:foregroundMark x1="73017" y1="54613" x2="73017" y2="54613"/>
                          <a14:foregroundMark x1="69961" y1="53696" x2="69961" y2="53696"/>
                          <a14:foregroundMark x1="70470" y1="53123" x2="70470" y2="53123"/>
                          <a14:backgroundMark x1="18883" y1="5173" x2="19156" y2="5248"/>
                          <a14:backgroundMark x1="18761" y1="5140" x2="18834" y2="5160"/>
                          <a14:backgroundMark x1="18203" y1="4986" x2="18737" y2="5133"/>
                          <a14:backgroundMark x1="31720" y1="11633" x2="31720" y2="11633"/>
                          <a14:backgroundMark x1="30498" y1="10716" x2="30498" y2="10716"/>
                          <a14:backgroundMark x1="24792" y1="9971" x2="24792" y2="9971"/>
                          <a14:backgroundMark x1="24741" y1="8997" x2="24741" y2="8997"/>
                          <a14:backgroundMark x1="16488" y1="9169" x2="18637" y2="9169"/>
                          <a14:backgroundMark x1="31992" y1="9398" x2="31992" y2="9398"/>
                          <a14:backgroundMark x1="29886" y1="7278" x2="29886" y2="7278"/>
                          <a14:backgroundMark x1="17151" y1="2521" x2="19477" y2="4241"/>
                          <a14:backgroundMark x1="26626" y1="4642" x2="26626" y2="4642"/>
                          <a14:backgroundMark x1="17049" y1="2120" x2="17049" y2="2120"/>
                          <a14:backgroundMark x1="17049" y1="2120" x2="20700" y2="458"/>
                          <a14:backgroundMark x1="20751" y1="3095" x2="18373" y2="2521"/>
                          <a14:backgroundMark x1="32162" y1="10487" x2="32162" y2="10487"/>
                          <a14:backgroundMark x1="28952" y1="9742" x2="28952" y2="9742"/>
                          <a14:backgroundMark x1="15656" y1="8825" x2="18373" y2="5387"/>
                          <a14:backgroundMark x1="32824" y1="4069" x2="32824" y2="4069"/>
                          <a14:backgroundMark x1="18764" y1="8023" x2="18764" y2="8023"/>
                          <a14:backgroundMark x1="11343" y1="9570" x2="22194" y2="4814"/>
                          <a14:backgroundMark x1="35813" y1="8252" x2="35813" y2="8252"/>
                          <a14:backgroundMark x1="12990" y1="8023" x2="21311" y2="4069"/>
                          <a14:backgroundMark x1="26999" y1="4413" x2="26999" y2="4413"/>
                          <a14:backgroundMark x1="20632" y1="7278" x2="18985" y2="7679"/>
                          <a14:backgroundMark x1="17371" y1="9169" x2="19868" y2="8424"/>
                          <a14:backgroundMark x1="39164" y1="51149" x2="38811" y2="53774"/>
                          <a14:backgroundMark x1="42724" y1="42464" x2="40686" y2="39427"/>
                          <a14:backgroundMark x1="40686" y1="39828" x2="42282" y2="42464"/>
                          <a14:backgroundMark x1="43063" y1="44585" x2="41297" y2="39255"/>
                          <a14:backgroundMark x1="40686" y1="38682" x2="42112" y2="40172"/>
                          <a14:backgroundMark x1="42673" y1="41891" x2="41348" y2="38682"/>
                          <a14:backgroundMark x1="41348" y1="40401" x2="41671" y2="37536"/>
                          <a14:backgroundMark x1="40516" y1="37708" x2="42112" y2="38109"/>
                          <a14:backgroundMark x1="38529" y1="48940" x2="40465" y2="53123"/>
                          <a14:backgroundMark x1="40397" y1="53524" x2="39854" y2="51576"/>
                          <a14:backgroundMark x1="38852" y1="51232" x2="40516" y2="54269"/>
                          <a14:backgroundMark x1="39463" y1="50831" x2="39463" y2="50831"/>
                          <a14:backgroundMark x1="39463" y1="50430" x2="39735" y2="50430"/>
                          <a14:backgroundMark x1="39412" y1="50430" x2="39514" y2="48768"/>
                          <a14:backgroundMark x1="38682" y1="51003" x2="40788" y2="53868"/>
                          <a14:backgroundMark x1="39735" y1="54269" x2="39956" y2="55014"/>
                          <a14:backgroundMark x1="43844" y1="61662" x2="45220" y2="62808"/>
                          <a14:backgroundMark x1="40618" y1="63381" x2="41841" y2="62407"/>
                          <a14:backgroundMark x1="70301" y1="53295" x2="73340" y2="55014"/>
                          <a14:backgroundMark x1="56954" y1="62636" x2="58567" y2="63782"/>
                          <a14:backgroundMark x1="57905" y1="61662" x2="58839" y2="62808"/>
                          <a14:backgroundMark x1="70793" y1="47393" x2="72236" y2="47221"/>
                          <a14:backgroundMark x1="70793" y1="47794" x2="70793" y2="47794"/>
                          <a14:backgroundMark x1="71965" y1="54441" x2="73951" y2="54040"/>
                          <a14:backgroundMark x1="71082" y1="55587" x2="70592" y2="53696"/>
                          <a14:backgroundMark x1="64374" y1="61318" x2="65546" y2="61490"/>
                          <a14:backgroundMark x1="59450" y1="54441" x2="60554" y2="54613"/>
                          <a14:backgroundMark x1="38241" y1="49284" x2="40245" y2="49513"/>
                          <a14:backgroundMark x1="41229" y1="42464" x2="42503" y2="43610"/>
                          <a14:backgroundMark x1="39412" y1="53524" x2="40024" y2="55186"/>
                          <a14:backgroundMark x1="60723" y1="54441" x2="60723" y2="54441"/>
                          <a14:backgroundMark x1="60774" y1="53524" x2="60842" y2="53524"/>
                          <a14:backgroundMark x1="70470" y1="47794" x2="70470" y2="47794"/>
                          <a14:backgroundMark x1="22839" y1="88596" x2="19324" y2="85731"/>
                          <a14:backgroundMark x1="24741" y1="88367" x2="22907" y2="87278"/>
                          <a14:backgroundMark x1="27933" y1="87507" x2="27933" y2="87507"/>
                          <a14:backgroundMark x1="25981" y1="83037" x2="18866" y2="84585"/>
                        </a14:backgroundRemoval>
                      </a14:imgEffect>
                    </a14:imgLayer>
                  </a14:imgProps>
                </a:ext>
              </a:extLst>
            </a:blip>
            <a:stretch>
              <a:fillRect/>
            </a:stretch>
          </p:blipFill>
          <p:spPr>
            <a:xfrm>
              <a:off x="7764610" y="4235273"/>
              <a:ext cx="946013" cy="294049"/>
            </a:xfrm>
            <a:prstGeom prst="rect">
              <a:avLst/>
            </a:prstGeom>
          </p:spPr>
        </p:pic>
      </p:grpSp>
      <p:sp>
        <p:nvSpPr>
          <p:cNvPr id="87" name="テキスト ボックス 86">
            <a:extLst>
              <a:ext uri="{FF2B5EF4-FFF2-40B4-BE49-F238E27FC236}">
                <a16:creationId xmlns:a16="http://schemas.microsoft.com/office/drawing/2014/main" id="{FE8EB973-5B71-4B5C-B297-AC9382B23AC9}"/>
              </a:ext>
            </a:extLst>
          </p:cNvPr>
          <p:cNvSpPr txBox="1"/>
          <p:nvPr/>
        </p:nvSpPr>
        <p:spPr>
          <a:xfrm>
            <a:off x="2701627" y="3058129"/>
            <a:ext cx="729435" cy="261610"/>
          </a:xfrm>
          <a:prstGeom prst="rect">
            <a:avLst/>
          </a:prstGeom>
          <a:noFill/>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ＭＳ Ｐゴシック"/>
              </a:rPr>
              <a:t>Wi-Fi</a:t>
            </a:r>
            <a:endParaRPr kumimoji="1" lang="ja-JP" altLang="en-US" sz="11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pic>
        <p:nvPicPr>
          <p:cNvPr id="88" name="Picture 2" descr="図形&#10;&#10;低い精度で自動的に生成された説明">
            <a:extLst>
              <a:ext uri="{FF2B5EF4-FFF2-40B4-BE49-F238E27FC236}">
                <a16:creationId xmlns:a16="http://schemas.microsoft.com/office/drawing/2014/main" id="{321984F9-2033-4EE0-A291-975C44E236A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3556" y="2724718"/>
            <a:ext cx="285867" cy="250118"/>
          </a:xfrm>
          <a:prstGeom prst="rect">
            <a:avLst/>
          </a:prstGeom>
          <a:noFill/>
        </p:spPr>
      </p:pic>
      <p:pic>
        <p:nvPicPr>
          <p:cNvPr id="89" name="図 83">
            <a:extLst>
              <a:ext uri="{FF2B5EF4-FFF2-40B4-BE49-F238E27FC236}">
                <a16:creationId xmlns:a16="http://schemas.microsoft.com/office/drawing/2014/main" id="{B912C203-76DF-40BE-B644-6B0AC3C974B3}"/>
              </a:ext>
            </a:extLst>
          </p:cNvPr>
          <p:cNvPicPr>
            <a:picLocks noChangeAspect="1"/>
          </p:cNvPicPr>
          <p:nvPr/>
        </p:nvPicPr>
        <p:blipFill rotWithShape="1">
          <a:blip r:embed="rId14">
            <a:extLst>
              <a:ext uri="{28A0092B-C50C-407E-A947-70E740481C1C}">
                <a14:useLocalDpi xmlns:a14="http://schemas.microsoft.com/office/drawing/2010/main"/>
              </a:ext>
            </a:extLst>
          </a:blip>
          <a:srcRect l="8233"/>
          <a:stretch/>
        </p:blipFill>
        <p:spPr>
          <a:xfrm>
            <a:off x="2318166" y="3210940"/>
            <a:ext cx="450806" cy="351224"/>
          </a:xfrm>
          <a:prstGeom prst="rect">
            <a:avLst/>
          </a:prstGeom>
        </p:spPr>
      </p:pic>
      <p:pic>
        <p:nvPicPr>
          <p:cNvPr id="90" name="Picture 2" descr="アイコン&#10;&#10;自動的に生成された説明">
            <a:extLst>
              <a:ext uri="{FF2B5EF4-FFF2-40B4-BE49-F238E27FC236}">
                <a16:creationId xmlns:a16="http://schemas.microsoft.com/office/drawing/2014/main" id="{385065F8-098C-440E-83EE-AEBFEA34AFC9}"/>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48823" y="2978318"/>
            <a:ext cx="305513" cy="267307"/>
          </a:xfrm>
          <a:prstGeom prst="rect">
            <a:avLst/>
          </a:prstGeom>
          <a:noFill/>
        </p:spPr>
      </p:pic>
      <p:sp>
        <p:nvSpPr>
          <p:cNvPr id="92" name="テキスト ボックス 91">
            <a:extLst>
              <a:ext uri="{FF2B5EF4-FFF2-40B4-BE49-F238E27FC236}">
                <a16:creationId xmlns:a16="http://schemas.microsoft.com/office/drawing/2014/main" id="{22833AA7-069B-4BFF-A384-23E544E922F4}"/>
              </a:ext>
            </a:extLst>
          </p:cNvPr>
          <p:cNvSpPr txBox="1"/>
          <p:nvPr/>
        </p:nvSpPr>
        <p:spPr>
          <a:xfrm>
            <a:off x="2670887" y="2758780"/>
            <a:ext cx="861299" cy="261610"/>
          </a:xfrm>
          <a:prstGeom prst="rect">
            <a:avLst/>
          </a:prstGeom>
          <a:noFill/>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15"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rPr>
              <a:t>クラウド</a:t>
            </a:r>
            <a:endParaRPr kumimoji="1" lang="ja-JP" altLang="en-US" sz="11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sp>
        <p:nvSpPr>
          <p:cNvPr id="93" name="テキスト ボックス 92">
            <a:extLst>
              <a:ext uri="{FF2B5EF4-FFF2-40B4-BE49-F238E27FC236}">
                <a16:creationId xmlns:a16="http://schemas.microsoft.com/office/drawing/2014/main" id="{5A45AC43-DDAE-42BD-BB48-3826538F2348}"/>
              </a:ext>
            </a:extLst>
          </p:cNvPr>
          <p:cNvSpPr txBox="1"/>
          <p:nvPr/>
        </p:nvSpPr>
        <p:spPr>
          <a:xfrm>
            <a:off x="2689993" y="3314876"/>
            <a:ext cx="729435" cy="261610"/>
          </a:xfrm>
          <a:prstGeom prst="rect">
            <a:avLst/>
          </a:prstGeom>
          <a:noFill/>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rPr>
              <a:t>VPN</a:t>
            </a:r>
            <a:endParaRPr kumimoji="1" lang="ja-JP" altLang="en-US" sz="11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sp>
        <p:nvSpPr>
          <p:cNvPr id="96" name="正方形/長方形 95">
            <a:extLst>
              <a:ext uri="{FF2B5EF4-FFF2-40B4-BE49-F238E27FC236}">
                <a16:creationId xmlns:a16="http://schemas.microsoft.com/office/drawing/2014/main" id="{2AB44B45-1A96-469B-A64D-392B24AAD34B}"/>
              </a:ext>
            </a:extLst>
          </p:cNvPr>
          <p:cNvSpPr/>
          <p:nvPr/>
        </p:nvSpPr>
        <p:spPr>
          <a:xfrm>
            <a:off x="2281367" y="2665277"/>
            <a:ext cx="1298840" cy="968893"/>
          </a:xfrm>
          <a:prstGeom prst="rect">
            <a:avLst/>
          </a:prstGeom>
          <a:noFill/>
          <a:ln w="25400">
            <a:solidFill>
              <a:schemeClr val="accent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srgbClr val="FFFFFF"/>
              </a:solidFill>
              <a:effectLst/>
              <a:uLnTx/>
              <a:uFillTx/>
              <a:latin typeface="游ゴシック" panose="020B0400000000000000" pitchFamily="50" charset="-128"/>
              <a:ea typeface="游ゴシック" panose="020B0400000000000000" pitchFamily="50" charset="-128"/>
              <a:cs typeface="+mn-cs"/>
            </a:endParaRPr>
          </a:p>
        </p:txBody>
      </p:sp>
      <p:cxnSp>
        <p:nvCxnSpPr>
          <p:cNvPr id="104" name="直線矢印コネクタ 103">
            <a:extLst>
              <a:ext uri="{FF2B5EF4-FFF2-40B4-BE49-F238E27FC236}">
                <a16:creationId xmlns:a16="http://schemas.microsoft.com/office/drawing/2014/main" id="{4EA5D3EF-D174-4D78-8780-B556028204B3}"/>
              </a:ext>
            </a:extLst>
          </p:cNvPr>
          <p:cNvCxnSpPr>
            <a:cxnSpLocks/>
          </p:cNvCxnSpPr>
          <p:nvPr/>
        </p:nvCxnSpPr>
        <p:spPr>
          <a:xfrm flipV="1">
            <a:off x="2797962" y="1687679"/>
            <a:ext cx="0" cy="1005741"/>
          </a:xfrm>
          <a:prstGeom prst="straightConnector1">
            <a:avLst/>
          </a:prstGeom>
          <a:ln w="88900">
            <a:solidFill>
              <a:schemeClr val="accent5">
                <a:lumMod val="50000"/>
              </a:schemeClr>
            </a:solidFill>
            <a:headEnd type="triangle"/>
            <a:tailEnd type="triangle" w="med" len="med"/>
          </a:ln>
        </p:spPr>
        <p:style>
          <a:lnRef idx="2">
            <a:schemeClr val="accent1"/>
          </a:lnRef>
          <a:fillRef idx="0">
            <a:schemeClr val="accent1"/>
          </a:fillRef>
          <a:effectRef idx="1">
            <a:schemeClr val="accent1"/>
          </a:effectRef>
          <a:fontRef idx="minor">
            <a:schemeClr val="tx1"/>
          </a:fontRef>
        </p:style>
      </p:cxnSp>
      <p:sp>
        <p:nvSpPr>
          <p:cNvPr id="121" name="テキスト ボックス 120">
            <a:extLst>
              <a:ext uri="{FF2B5EF4-FFF2-40B4-BE49-F238E27FC236}">
                <a16:creationId xmlns:a16="http://schemas.microsoft.com/office/drawing/2014/main" id="{995527C9-F99B-4C29-B141-7AC92A7A4482}"/>
              </a:ext>
            </a:extLst>
          </p:cNvPr>
          <p:cNvSpPr txBox="1"/>
          <p:nvPr/>
        </p:nvSpPr>
        <p:spPr>
          <a:xfrm>
            <a:off x="4584443" y="3391580"/>
            <a:ext cx="1378505" cy="385706"/>
          </a:xfrm>
          <a:prstGeom prst="rect">
            <a:avLst/>
          </a:prstGeom>
          <a:solidFill>
            <a:schemeClr val="bg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1B5066"/>
                </a:solidFill>
                <a:effectLst/>
                <a:uLnTx/>
                <a:uFillTx/>
                <a:latin typeface="游ゴシック" panose="020B0400000000000000" pitchFamily="50" charset="-128"/>
                <a:ea typeface="游ゴシック" panose="020B0400000000000000" pitchFamily="50" charset="-128"/>
                <a:cs typeface="+mn-cs"/>
              </a:rPr>
              <a:t>利用状況の確認</a:t>
            </a:r>
            <a:endParaRPr kumimoji="1" lang="en-US" altLang="ja-JP" sz="1000" b="1" i="0" u="none" strike="noStrike" kern="1200" cap="none" spc="0" normalizeH="0" baseline="0" noProof="0" dirty="0">
              <a:ln>
                <a:noFill/>
              </a:ln>
              <a:solidFill>
                <a:srgbClr val="1B5066"/>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1B5066"/>
                </a:solidFill>
                <a:effectLst/>
                <a:uLnTx/>
                <a:uFillTx/>
                <a:latin typeface="游ゴシック" panose="020B0400000000000000" pitchFamily="50" charset="-128"/>
                <a:ea typeface="游ゴシック" panose="020B0400000000000000" pitchFamily="50" charset="-128"/>
                <a:cs typeface="+mn-cs"/>
              </a:rPr>
              <a:t>最終判断</a:t>
            </a:r>
          </a:p>
        </p:txBody>
      </p:sp>
      <p:grpSp>
        <p:nvGrpSpPr>
          <p:cNvPr id="63" name="グループ化 62">
            <a:extLst>
              <a:ext uri="{FF2B5EF4-FFF2-40B4-BE49-F238E27FC236}">
                <a16:creationId xmlns:a16="http://schemas.microsoft.com/office/drawing/2014/main" id="{CB179996-4AD9-4DF0-B96D-ADC637859934}"/>
              </a:ext>
            </a:extLst>
          </p:cNvPr>
          <p:cNvGrpSpPr/>
          <p:nvPr/>
        </p:nvGrpSpPr>
        <p:grpSpPr>
          <a:xfrm>
            <a:off x="5574379" y="710261"/>
            <a:ext cx="936675" cy="842305"/>
            <a:chOff x="2756479" y="1800815"/>
            <a:chExt cx="1280284" cy="1280284"/>
          </a:xfrm>
        </p:grpSpPr>
        <p:pic>
          <p:nvPicPr>
            <p:cNvPr id="65" name="Picture 2" descr="Cloud">
              <a:extLst>
                <a:ext uri="{FF2B5EF4-FFF2-40B4-BE49-F238E27FC236}">
                  <a16:creationId xmlns:a16="http://schemas.microsoft.com/office/drawing/2014/main" id="{1F3B4686-90FE-47DF-8F82-91366AB3DF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56479" y="1800815"/>
              <a:ext cx="1280284" cy="128028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ervice Tool Icons - Download Free Vector Icons | Noun Project">
              <a:extLst>
                <a:ext uri="{FF2B5EF4-FFF2-40B4-BE49-F238E27FC236}">
                  <a16:creationId xmlns:a16="http://schemas.microsoft.com/office/drawing/2014/main" id="{E408755E-61FC-4F16-A9DA-B8FAD809B00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20397" y="2251513"/>
              <a:ext cx="539935" cy="539935"/>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正方形/長方形 70">
            <a:extLst>
              <a:ext uri="{FF2B5EF4-FFF2-40B4-BE49-F238E27FC236}">
                <a16:creationId xmlns:a16="http://schemas.microsoft.com/office/drawing/2014/main" id="{0DF82B3E-4FEE-4D6C-858F-E8D5FCD695A0}"/>
              </a:ext>
            </a:extLst>
          </p:cNvPr>
          <p:cNvSpPr/>
          <p:nvPr/>
        </p:nvSpPr>
        <p:spPr>
          <a:xfrm>
            <a:off x="5235912" y="1434605"/>
            <a:ext cx="1646231" cy="400110"/>
          </a:xfrm>
          <a:prstGeom prst="rect">
            <a:avLst/>
          </a:prstGeom>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err="1">
                <a:ln>
                  <a:noFill/>
                </a:ln>
                <a:solidFill>
                  <a:srgbClr val="2C2C2B"/>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SingleID</a:t>
            </a:r>
            <a:endParaRPr kumimoji="1" lang="en-US" altLang="ja-JP"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rPr>
              <a:t>バックエンドシステム</a:t>
            </a:r>
            <a:endParaRPr kumimoji="1" lang="ja" altLang="ja-JP"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2" name="テキスト ボックス 71">
            <a:extLst>
              <a:ext uri="{FF2B5EF4-FFF2-40B4-BE49-F238E27FC236}">
                <a16:creationId xmlns:a16="http://schemas.microsoft.com/office/drawing/2014/main" id="{5F1ACD32-1559-4EFF-9420-85FDD5DEB364}"/>
              </a:ext>
            </a:extLst>
          </p:cNvPr>
          <p:cNvSpPr txBox="1"/>
          <p:nvPr/>
        </p:nvSpPr>
        <p:spPr>
          <a:xfrm>
            <a:off x="3749046" y="926778"/>
            <a:ext cx="1462139" cy="246221"/>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rPr>
              <a:t>クラウド</a:t>
            </a:r>
            <a:endParaRPr kumimoji="1" lang="en-US" altLang="ja-JP" sz="1000" b="1" i="0" u="none" strike="noStrike" kern="1200" cap="none" spc="0" normalizeH="0" baseline="0" noProof="0" dirty="0">
              <a:ln>
                <a:noFill/>
              </a:ln>
              <a:solidFill>
                <a:srgbClr val="2C2C2B"/>
              </a:solidFill>
              <a:effectLst/>
              <a:uLnTx/>
              <a:uFillTx/>
              <a:latin typeface="游ゴシック" panose="020B0400000000000000" pitchFamily="50" charset="-128"/>
              <a:ea typeface="游ゴシック" panose="020B0400000000000000" pitchFamily="50" charset="-128"/>
              <a:cs typeface="+mn-cs"/>
            </a:endParaRPr>
          </a:p>
        </p:txBody>
      </p:sp>
      <p:sp>
        <p:nvSpPr>
          <p:cNvPr id="79" name="テキスト ボックス 78">
            <a:extLst>
              <a:ext uri="{FF2B5EF4-FFF2-40B4-BE49-F238E27FC236}">
                <a16:creationId xmlns:a16="http://schemas.microsoft.com/office/drawing/2014/main" id="{159469DE-DA30-43CE-84A8-8568D8C9932D}"/>
              </a:ext>
            </a:extLst>
          </p:cNvPr>
          <p:cNvSpPr txBox="1"/>
          <p:nvPr/>
        </p:nvSpPr>
        <p:spPr>
          <a:xfrm>
            <a:off x="4756814" y="3848486"/>
            <a:ext cx="1628694" cy="261610"/>
          </a:xfrm>
          <a:prstGeom prst="rect">
            <a:avLst/>
          </a:prstGeom>
          <a:noFill/>
        </p:spPr>
        <p:txBody>
          <a:bodyPr wrap="square">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9ABF"/>
                </a:solidFill>
                <a:effectLst/>
                <a:uLnTx/>
                <a:uFillTx/>
                <a:latin typeface="游ゴシック" panose="020B0400000000000000" pitchFamily="50" charset="-128"/>
                <a:ea typeface="游ゴシック" panose="020B0400000000000000" pitchFamily="50" charset="-128"/>
                <a:cs typeface="+mn-cs"/>
              </a:rPr>
              <a:t>リレーション</a:t>
            </a:r>
            <a:endParaRPr kumimoji="1" lang="en-US" altLang="ja-JP" sz="1050" b="1" i="0" u="none" strike="noStrike" kern="1200" cap="none" spc="0" normalizeH="0" baseline="0" noProof="0" dirty="0">
              <a:ln>
                <a:noFill/>
              </a:ln>
              <a:solidFill>
                <a:srgbClr val="009ABF"/>
              </a:solidFill>
              <a:effectLst/>
              <a:uLnTx/>
              <a:uFillTx/>
              <a:latin typeface="游ゴシック" panose="020B0400000000000000" pitchFamily="50" charset="-128"/>
              <a:ea typeface="游ゴシック" panose="020B0400000000000000" pitchFamily="50" charset="-128"/>
              <a:cs typeface="+mn-cs"/>
            </a:endParaRPr>
          </a:p>
        </p:txBody>
      </p:sp>
      <p:pic>
        <p:nvPicPr>
          <p:cNvPr id="61" name="Picture 2" descr="Headset, operator, person, support, mic">
            <a:extLst>
              <a:ext uri="{FF2B5EF4-FFF2-40B4-BE49-F238E27FC236}">
                <a16:creationId xmlns:a16="http://schemas.microsoft.com/office/drawing/2014/main" id="{D9B735C8-8D02-4400-9E77-2F10DD7BC5A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4695" y="3563863"/>
            <a:ext cx="782619" cy="72525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2EB29989-8D51-0E9C-4744-48D953905700}"/>
              </a:ext>
            </a:extLst>
          </p:cNvPr>
          <p:cNvSpPr txBox="1"/>
          <p:nvPr/>
        </p:nvSpPr>
        <p:spPr>
          <a:xfrm>
            <a:off x="1968052" y="1480399"/>
            <a:ext cx="1453376" cy="230832"/>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プラットフォーム</a:t>
            </a:r>
            <a:endParaRPr kumimoji="1" lang="en-US" altLang="ja-JP" sz="9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414561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40"/>
          <p:cNvSpPr txBox="1">
            <a:spLocks noGrp="1"/>
          </p:cNvSpPr>
          <p:nvPr>
            <p:ph type="title"/>
          </p:nvPr>
        </p:nvSpPr>
        <p:spPr>
          <a:xfrm>
            <a:off x="311700" y="110331"/>
            <a:ext cx="8527499" cy="661432"/>
          </a:xfrm>
          <a:prstGeom prst="rect">
            <a:avLst/>
          </a:prstGeom>
          <a:noFill/>
          <a:ln>
            <a:noFill/>
          </a:ln>
        </p:spPr>
        <p:txBody>
          <a:bodyPr spcFirstLastPara="1" wrap="square" lIns="91425" tIns="45700" rIns="91425" bIns="45700" anchor="b" anchorCtr="0">
            <a:normAutofit fontScale="90000"/>
          </a:bodyPr>
          <a:lstStyle/>
          <a:p>
            <a:pPr marL="0" lvl="0" indent="0" algn="l" rtl="0">
              <a:spcBef>
                <a:spcPts val="0"/>
              </a:spcBef>
              <a:spcAft>
                <a:spcPts val="0"/>
              </a:spcAft>
              <a:buClr>
                <a:schemeClr val="dk1"/>
              </a:buClr>
              <a:buSzPct val="100000"/>
              <a:buFont typeface="Arial"/>
              <a:buNone/>
            </a:pPr>
            <a:r>
              <a:rPr lang="ja-JP"/>
              <a:t>ネットワークヘルスケア＆クラウドヘルスケア</a:t>
            </a:r>
            <a:endParaRPr/>
          </a:p>
        </p:txBody>
      </p:sp>
      <p:sp>
        <p:nvSpPr>
          <p:cNvPr id="984" name="Google Shape;984;p40"/>
          <p:cNvSpPr/>
          <p:nvPr/>
        </p:nvSpPr>
        <p:spPr>
          <a:xfrm>
            <a:off x="805682" y="3569468"/>
            <a:ext cx="1924663" cy="851187"/>
          </a:xfrm>
          <a:prstGeom prst="ellipse">
            <a:avLst/>
          </a:prstGeom>
          <a:solidFill>
            <a:srgbClr val="FEE599"/>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350" b="1">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985" name="Google Shape;985;p40"/>
          <p:cNvSpPr/>
          <p:nvPr/>
        </p:nvSpPr>
        <p:spPr>
          <a:xfrm>
            <a:off x="1773634" y="3211557"/>
            <a:ext cx="1254885" cy="272415"/>
          </a:xfrm>
          <a:prstGeom prst="roundRect">
            <a:avLst>
              <a:gd name="adj" fmla="val 16667"/>
            </a:avLst>
          </a:prstGeom>
          <a:solidFill>
            <a:schemeClr val="accent4"/>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1000" b="1">
                <a:solidFill>
                  <a:schemeClr val="lt1"/>
                </a:solidFill>
                <a:latin typeface="游ゴシック" panose="020B0400000000000000" pitchFamily="50" charset="-128"/>
                <a:ea typeface="游ゴシック" panose="020B0400000000000000" pitchFamily="50" charset="-128"/>
                <a:cs typeface="Arial"/>
                <a:sym typeface="Arial"/>
              </a:rPr>
              <a:t>お客様環境</a:t>
            </a:r>
            <a:endParaRPr>
              <a:latin typeface="游ゴシック" panose="020B0400000000000000" pitchFamily="50" charset="-128"/>
              <a:ea typeface="游ゴシック" panose="020B0400000000000000" pitchFamily="50" charset="-128"/>
            </a:endParaRPr>
          </a:p>
        </p:txBody>
      </p:sp>
      <p:sp>
        <p:nvSpPr>
          <p:cNvPr id="986" name="Google Shape;986;p40"/>
          <p:cNvSpPr/>
          <p:nvPr/>
        </p:nvSpPr>
        <p:spPr>
          <a:xfrm>
            <a:off x="693457" y="892547"/>
            <a:ext cx="7356735" cy="306467"/>
          </a:xfrm>
          <a:prstGeom prst="roundRect">
            <a:avLst>
              <a:gd name="adj" fmla="val 16667"/>
            </a:avLst>
          </a:prstGeom>
          <a:solidFill>
            <a:srgbClr val="CDEDF9"/>
          </a:solidFill>
          <a:ln>
            <a:noFill/>
          </a:ln>
          <a:effectLst>
            <a:outerShdw blurRad="40000" dist="20000" dir="5400000" rotWithShape="0">
              <a:srgbClr val="000000">
                <a:alpha val="37647"/>
              </a:srgbClr>
            </a:outerShdw>
          </a:effectLst>
        </p:spPr>
        <p:txBody>
          <a:bodyPr spcFirstLastPara="1" wrap="square" lIns="91425" tIns="45700" rIns="91425" bIns="45700" anchor="ctr" anchorCtr="0">
            <a:spAutoFit/>
          </a:bodyPr>
          <a:lstStyle/>
          <a:p>
            <a:pPr marL="0" marR="0" lvl="0" indent="0" algn="ctr" rtl="0">
              <a:spcBef>
                <a:spcPts val="0"/>
              </a:spcBef>
              <a:spcAft>
                <a:spcPts val="0"/>
              </a:spcAft>
              <a:buNone/>
            </a:pPr>
            <a:endParaRPr sz="1200" b="1">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987" name="Google Shape;987;p40"/>
          <p:cNvSpPr/>
          <p:nvPr/>
        </p:nvSpPr>
        <p:spPr>
          <a:xfrm>
            <a:off x="3326728" y="1060667"/>
            <a:ext cx="2306777" cy="447635"/>
          </a:xfrm>
          <a:prstGeom prst="leftArrow">
            <a:avLst>
              <a:gd name="adj1" fmla="val 50000"/>
              <a:gd name="adj2" fmla="val 50000"/>
            </a:avLst>
          </a:prstGeom>
          <a:solidFill>
            <a:schemeClr val="dk2"/>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988" name="Google Shape;988;p40"/>
          <p:cNvSpPr txBox="1"/>
          <p:nvPr/>
        </p:nvSpPr>
        <p:spPr>
          <a:xfrm>
            <a:off x="3707569" y="1172498"/>
            <a:ext cx="1925936" cy="2539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00" b="1">
                <a:solidFill>
                  <a:schemeClr val="lt1"/>
                </a:solidFill>
                <a:latin typeface="游ゴシック" panose="020B0400000000000000" pitchFamily="50" charset="-128"/>
                <a:ea typeface="游ゴシック" panose="020B0400000000000000" pitchFamily="50" charset="-128"/>
                <a:cs typeface="Arial"/>
                <a:sym typeface="Arial"/>
              </a:rPr>
              <a:t>連携</a:t>
            </a:r>
            <a:endParaRPr sz="1000" b="1">
              <a:solidFill>
                <a:schemeClr val="lt1"/>
              </a:solidFill>
              <a:latin typeface="游ゴシック" panose="020B0400000000000000" pitchFamily="50" charset="-128"/>
              <a:ea typeface="游ゴシック" panose="020B0400000000000000" pitchFamily="50" charset="-128"/>
              <a:cs typeface="Arial"/>
              <a:sym typeface="Arial"/>
            </a:endParaRPr>
          </a:p>
        </p:txBody>
      </p:sp>
      <p:sp>
        <p:nvSpPr>
          <p:cNvPr id="989" name="Google Shape;989;p40"/>
          <p:cNvSpPr txBox="1"/>
          <p:nvPr/>
        </p:nvSpPr>
        <p:spPr>
          <a:xfrm rot="-2618996">
            <a:off x="722962" y="2013160"/>
            <a:ext cx="2045251"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00" b="1">
                <a:solidFill>
                  <a:schemeClr val="dk1"/>
                </a:solidFill>
                <a:latin typeface="游ゴシック" panose="020B0400000000000000" pitchFamily="50" charset="-128"/>
                <a:ea typeface="游ゴシック" panose="020B0400000000000000" pitchFamily="50" charset="-128"/>
                <a:cs typeface="Arial"/>
                <a:sym typeface="Arial"/>
              </a:rPr>
              <a:t>チェック</a:t>
            </a:r>
            <a:endParaRPr sz="1000" b="1">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990" name="Google Shape;990;p40"/>
          <p:cNvSpPr/>
          <p:nvPr/>
        </p:nvSpPr>
        <p:spPr>
          <a:xfrm>
            <a:off x="6685035" y="2700196"/>
            <a:ext cx="1585802" cy="391597"/>
          </a:xfrm>
          <a:prstGeom prst="roundRect">
            <a:avLst>
              <a:gd name="adj" fmla="val 16667"/>
            </a:avLst>
          </a:prstGeom>
          <a:solidFill>
            <a:srgbClr val="009ABF"/>
          </a:solid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ja-JP" sz="1000" b="1">
                <a:solidFill>
                  <a:schemeClr val="lt1"/>
                </a:solidFill>
                <a:latin typeface="游ゴシック" panose="020B0400000000000000" pitchFamily="50" charset="-128"/>
                <a:ea typeface="游ゴシック" panose="020B0400000000000000" pitchFamily="50" charset="-128"/>
                <a:cs typeface="Arial"/>
                <a:sym typeface="Arial"/>
              </a:rPr>
              <a:t>MSP</a:t>
            </a:r>
            <a:endParaRPr>
              <a:latin typeface="游ゴシック" panose="020B0400000000000000" pitchFamily="50" charset="-128"/>
              <a:ea typeface="游ゴシック" panose="020B0400000000000000" pitchFamily="50" charset="-128"/>
            </a:endParaRPr>
          </a:p>
          <a:p>
            <a:pPr marL="0" marR="0" lvl="0" indent="0" algn="ctr" rtl="0">
              <a:spcBef>
                <a:spcPts val="0"/>
              </a:spcBef>
              <a:spcAft>
                <a:spcPts val="0"/>
              </a:spcAft>
              <a:buNone/>
            </a:pPr>
            <a:r>
              <a:rPr lang="ja-JP" sz="700" b="1">
                <a:solidFill>
                  <a:schemeClr val="lt1"/>
                </a:solidFill>
                <a:latin typeface="游ゴシック" panose="020B0400000000000000" pitchFamily="50" charset="-128"/>
                <a:ea typeface="游ゴシック" panose="020B0400000000000000" pitchFamily="50" charset="-128"/>
                <a:cs typeface="Arial"/>
                <a:sym typeface="Arial"/>
              </a:rPr>
              <a:t>マネージドサービスプロバイダー</a:t>
            </a:r>
            <a:endParaRPr sz="700" b="1">
              <a:solidFill>
                <a:schemeClr val="lt1"/>
              </a:solidFill>
              <a:latin typeface="游ゴシック" panose="020B0400000000000000" pitchFamily="50" charset="-128"/>
              <a:ea typeface="游ゴシック" panose="020B0400000000000000" pitchFamily="50" charset="-128"/>
              <a:cs typeface="Arial"/>
              <a:sym typeface="Arial"/>
            </a:endParaRPr>
          </a:p>
        </p:txBody>
      </p:sp>
      <p:cxnSp>
        <p:nvCxnSpPr>
          <p:cNvPr id="991" name="Google Shape;991;p40"/>
          <p:cNvCxnSpPr/>
          <p:nvPr/>
        </p:nvCxnSpPr>
        <p:spPr>
          <a:xfrm rot="10800000">
            <a:off x="2338150" y="4133932"/>
            <a:ext cx="3700043" cy="55482"/>
          </a:xfrm>
          <a:prstGeom prst="straightConnector1">
            <a:avLst/>
          </a:prstGeom>
          <a:noFill/>
          <a:ln w="88900" cap="flat" cmpd="sng">
            <a:solidFill>
              <a:srgbClr val="0091B3"/>
            </a:solidFill>
            <a:prstDash val="solid"/>
            <a:round/>
            <a:headEnd type="triangle" w="med" len="med"/>
            <a:tailEnd type="triangle" w="med" len="med"/>
          </a:ln>
          <a:effectLst>
            <a:outerShdw blurRad="40000" dist="20000" dir="5400000" rotWithShape="0">
              <a:srgbClr val="000000">
                <a:alpha val="37647"/>
              </a:srgbClr>
            </a:outerShdw>
          </a:effectLst>
        </p:spPr>
      </p:cxnSp>
      <p:sp>
        <p:nvSpPr>
          <p:cNvPr id="992" name="Google Shape;992;p40"/>
          <p:cNvSpPr txBox="1"/>
          <p:nvPr/>
        </p:nvSpPr>
        <p:spPr>
          <a:xfrm>
            <a:off x="4778753" y="4474545"/>
            <a:ext cx="1544423" cy="524026"/>
          </a:xfrm>
          <a:prstGeom prst="rect">
            <a:avLst/>
          </a:prstGeom>
          <a:solidFill>
            <a:schemeClr val="lt1"/>
          </a:solidFill>
          <a:ln w="25400" cap="flat" cmpd="sng">
            <a:solidFill>
              <a:srgbClr val="009A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00" b="1" dirty="0">
                <a:solidFill>
                  <a:srgbClr val="009ABF"/>
                </a:solidFill>
                <a:latin typeface="游ゴシック" panose="020B0400000000000000" pitchFamily="50" charset="-128"/>
                <a:ea typeface="游ゴシック" panose="020B0400000000000000" pitchFamily="50" charset="-128"/>
                <a:cs typeface="Arial"/>
                <a:sym typeface="Arial"/>
              </a:rPr>
              <a:t>ユーザーリレーション</a:t>
            </a:r>
            <a:endParaRPr sz="1000" b="1" dirty="0">
              <a:solidFill>
                <a:srgbClr val="009ABF"/>
              </a:solidFill>
              <a:latin typeface="游ゴシック" panose="020B0400000000000000" pitchFamily="50" charset="-128"/>
              <a:ea typeface="游ゴシック" panose="020B0400000000000000" pitchFamily="50" charset="-128"/>
              <a:cs typeface="Arial"/>
              <a:sym typeface="Arial"/>
            </a:endParaRPr>
          </a:p>
          <a:p>
            <a:pPr marL="0" marR="0" lvl="0" indent="0" algn="ctr" rtl="0">
              <a:spcBef>
                <a:spcPts val="0"/>
              </a:spcBef>
              <a:spcAft>
                <a:spcPts val="0"/>
              </a:spcAft>
              <a:buNone/>
            </a:pPr>
            <a:r>
              <a:rPr lang="ja-JP" sz="1000" b="1" dirty="0">
                <a:solidFill>
                  <a:srgbClr val="009ABF"/>
                </a:solidFill>
                <a:latin typeface="游ゴシック" panose="020B0400000000000000" pitchFamily="50" charset="-128"/>
                <a:ea typeface="游ゴシック" panose="020B0400000000000000" pitchFamily="50" charset="-128"/>
                <a:cs typeface="Arial"/>
                <a:sym typeface="Arial"/>
              </a:rPr>
              <a:t>ポリシー・運用 協議</a:t>
            </a:r>
            <a:endParaRPr dirty="0">
              <a:latin typeface="游ゴシック" panose="020B0400000000000000" pitchFamily="50" charset="-128"/>
              <a:ea typeface="游ゴシック" panose="020B0400000000000000" pitchFamily="50" charset="-128"/>
            </a:endParaRPr>
          </a:p>
        </p:txBody>
      </p:sp>
      <p:sp>
        <p:nvSpPr>
          <p:cNvPr id="993" name="Google Shape;993;p40"/>
          <p:cNvSpPr/>
          <p:nvPr/>
        </p:nvSpPr>
        <p:spPr>
          <a:xfrm>
            <a:off x="4534159" y="4243304"/>
            <a:ext cx="673418" cy="298115"/>
          </a:xfrm>
          <a:prstGeom prst="ellipse">
            <a:avLst/>
          </a:prstGeom>
          <a:solidFill>
            <a:srgbClr val="009AB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00" b="1">
                <a:solidFill>
                  <a:schemeClr val="lt1"/>
                </a:solidFill>
                <a:latin typeface="游ゴシック" panose="020B0400000000000000" pitchFamily="50" charset="-128"/>
                <a:ea typeface="游ゴシック" panose="020B0400000000000000" pitchFamily="50" charset="-128"/>
                <a:cs typeface="Arial"/>
                <a:sym typeface="Arial"/>
              </a:rPr>
              <a:t>MSP</a:t>
            </a:r>
            <a:endParaRPr sz="1000" b="1">
              <a:solidFill>
                <a:schemeClr val="lt1"/>
              </a:solidFill>
              <a:latin typeface="游ゴシック" panose="020B0400000000000000" pitchFamily="50" charset="-128"/>
              <a:ea typeface="游ゴシック" panose="020B0400000000000000" pitchFamily="50" charset="-128"/>
              <a:cs typeface="Arial"/>
              <a:sym typeface="Arial"/>
            </a:endParaRPr>
          </a:p>
        </p:txBody>
      </p:sp>
      <p:grpSp>
        <p:nvGrpSpPr>
          <p:cNvPr id="994" name="Google Shape;994;p40"/>
          <p:cNvGrpSpPr/>
          <p:nvPr/>
        </p:nvGrpSpPr>
        <p:grpSpPr>
          <a:xfrm>
            <a:off x="1783135" y="515075"/>
            <a:ext cx="1720281" cy="1584253"/>
            <a:chOff x="7573423" y="3775996"/>
            <a:chExt cx="1267370" cy="1186655"/>
          </a:xfrm>
        </p:grpSpPr>
        <p:pic>
          <p:nvPicPr>
            <p:cNvPr id="995" name="Google Shape;995;p40" descr="Cloud"/>
            <p:cNvPicPr preferRelativeResize="0"/>
            <p:nvPr/>
          </p:nvPicPr>
          <p:blipFill rotWithShape="1">
            <a:blip r:embed="rId3">
              <a:alphaModFix/>
            </a:blip>
            <a:srcRect/>
            <a:stretch/>
          </p:blipFill>
          <p:spPr>
            <a:xfrm>
              <a:off x="7573423" y="3775996"/>
              <a:ext cx="1267370" cy="1186655"/>
            </a:xfrm>
            <a:prstGeom prst="rect">
              <a:avLst/>
            </a:prstGeom>
            <a:noFill/>
            <a:ln>
              <a:noFill/>
            </a:ln>
          </p:spPr>
        </p:pic>
        <p:pic>
          <p:nvPicPr>
            <p:cNvPr id="996" name="Google Shape;996;p40"/>
            <p:cNvPicPr preferRelativeResize="0"/>
            <p:nvPr/>
          </p:nvPicPr>
          <p:blipFill rotWithShape="1">
            <a:blip r:embed="rId4">
              <a:alphaModFix/>
            </a:blip>
            <a:srcRect/>
            <a:stretch/>
          </p:blipFill>
          <p:spPr>
            <a:xfrm>
              <a:off x="7745531" y="4318364"/>
              <a:ext cx="946013" cy="294049"/>
            </a:xfrm>
            <a:prstGeom prst="rect">
              <a:avLst/>
            </a:prstGeom>
            <a:noFill/>
            <a:ln>
              <a:noFill/>
            </a:ln>
          </p:spPr>
        </p:pic>
      </p:grpSp>
      <p:pic>
        <p:nvPicPr>
          <p:cNvPr id="997" name="Google Shape;997;p40" descr="図形&#10;&#10;低い精度で自動的に生成された説明"/>
          <p:cNvPicPr preferRelativeResize="0"/>
          <p:nvPr/>
        </p:nvPicPr>
        <p:blipFill rotWithShape="1">
          <a:blip r:embed="rId5">
            <a:alphaModFix/>
          </a:blip>
          <a:srcRect/>
          <a:stretch/>
        </p:blipFill>
        <p:spPr>
          <a:xfrm>
            <a:off x="1992551" y="2067091"/>
            <a:ext cx="285867" cy="250118"/>
          </a:xfrm>
          <a:prstGeom prst="rect">
            <a:avLst/>
          </a:prstGeom>
          <a:noFill/>
          <a:ln>
            <a:noFill/>
          </a:ln>
        </p:spPr>
      </p:pic>
      <p:pic>
        <p:nvPicPr>
          <p:cNvPr id="998" name="Google Shape;998;p40"/>
          <p:cNvPicPr preferRelativeResize="0"/>
          <p:nvPr/>
        </p:nvPicPr>
        <p:blipFill rotWithShape="1">
          <a:blip r:embed="rId6">
            <a:alphaModFix/>
          </a:blip>
          <a:srcRect l="8233"/>
          <a:stretch/>
        </p:blipFill>
        <p:spPr>
          <a:xfrm>
            <a:off x="1551216" y="2339271"/>
            <a:ext cx="450806" cy="351224"/>
          </a:xfrm>
          <a:prstGeom prst="rect">
            <a:avLst/>
          </a:prstGeom>
          <a:noFill/>
          <a:ln>
            <a:noFill/>
          </a:ln>
        </p:spPr>
      </p:pic>
      <p:sp>
        <p:nvSpPr>
          <p:cNvPr id="1000" name="Google Shape;1000;p40"/>
          <p:cNvSpPr txBox="1"/>
          <p:nvPr/>
        </p:nvSpPr>
        <p:spPr>
          <a:xfrm>
            <a:off x="222268" y="2584219"/>
            <a:ext cx="1142546" cy="385706"/>
          </a:xfrm>
          <a:prstGeom prst="rect">
            <a:avLst/>
          </a:prstGeom>
          <a:solidFill>
            <a:schemeClr val="lt1"/>
          </a:solidFill>
          <a:ln w="254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00" b="1">
                <a:solidFill>
                  <a:schemeClr val="dk2"/>
                </a:solidFill>
                <a:latin typeface="游ゴシック" panose="020B0400000000000000" pitchFamily="50" charset="-128"/>
                <a:ea typeface="游ゴシック" panose="020B0400000000000000" pitchFamily="50" charset="-128"/>
                <a:cs typeface="Arial"/>
                <a:sym typeface="Arial"/>
              </a:rPr>
              <a:t>利用状況の確認</a:t>
            </a:r>
            <a:endParaRPr sz="1000" b="1">
              <a:solidFill>
                <a:schemeClr val="dk2"/>
              </a:solidFill>
              <a:latin typeface="游ゴシック" panose="020B0400000000000000" pitchFamily="50" charset="-128"/>
              <a:ea typeface="游ゴシック" panose="020B0400000000000000" pitchFamily="50" charset="-128"/>
              <a:cs typeface="Arial"/>
              <a:sym typeface="Arial"/>
            </a:endParaRPr>
          </a:p>
          <a:p>
            <a:pPr marL="0" marR="0" lvl="0" indent="0" algn="ctr" rtl="0">
              <a:spcBef>
                <a:spcPts val="0"/>
              </a:spcBef>
              <a:spcAft>
                <a:spcPts val="0"/>
              </a:spcAft>
              <a:buNone/>
            </a:pPr>
            <a:r>
              <a:rPr lang="ja-JP" sz="1000" b="1">
                <a:solidFill>
                  <a:schemeClr val="dk2"/>
                </a:solidFill>
                <a:latin typeface="游ゴシック" panose="020B0400000000000000" pitchFamily="50" charset="-128"/>
                <a:ea typeface="游ゴシック" panose="020B0400000000000000" pitchFamily="50" charset="-128"/>
                <a:cs typeface="Arial"/>
                <a:sym typeface="Arial"/>
              </a:rPr>
              <a:t>最終判断</a:t>
            </a:r>
            <a:endParaRPr sz="1000" b="1">
              <a:solidFill>
                <a:schemeClr val="dk2"/>
              </a:solidFill>
              <a:latin typeface="游ゴシック" panose="020B0400000000000000" pitchFamily="50" charset="-128"/>
              <a:ea typeface="游ゴシック" panose="020B0400000000000000" pitchFamily="50" charset="-128"/>
              <a:cs typeface="Arial"/>
              <a:sym typeface="Arial"/>
            </a:endParaRPr>
          </a:p>
        </p:txBody>
      </p:sp>
      <p:sp>
        <p:nvSpPr>
          <p:cNvPr id="1001" name="Google Shape;1001;p40"/>
          <p:cNvSpPr txBox="1"/>
          <p:nvPr/>
        </p:nvSpPr>
        <p:spPr>
          <a:xfrm>
            <a:off x="3749046" y="926778"/>
            <a:ext cx="1462139"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00" b="1">
                <a:solidFill>
                  <a:schemeClr val="dk1"/>
                </a:solidFill>
                <a:latin typeface="游ゴシック" panose="020B0400000000000000" pitchFamily="50" charset="-128"/>
                <a:ea typeface="游ゴシック" panose="020B0400000000000000" pitchFamily="50" charset="-128"/>
                <a:cs typeface="Arial"/>
                <a:sym typeface="Arial"/>
              </a:rPr>
              <a:t>クラウド</a:t>
            </a:r>
            <a:endParaRPr sz="1000" b="1">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002" name="Google Shape;1002;p40"/>
          <p:cNvSpPr txBox="1"/>
          <p:nvPr/>
        </p:nvSpPr>
        <p:spPr>
          <a:xfrm>
            <a:off x="2939688" y="3835799"/>
            <a:ext cx="1628694"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50" b="1">
                <a:solidFill>
                  <a:schemeClr val="dk1"/>
                </a:solidFill>
                <a:latin typeface="游ゴシック" panose="020B0400000000000000" pitchFamily="50" charset="-128"/>
                <a:ea typeface="游ゴシック" panose="020B0400000000000000" pitchFamily="50" charset="-128"/>
                <a:cs typeface="Arial"/>
                <a:sym typeface="Arial"/>
              </a:rPr>
              <a:t>リレーション</a:t>
            </a:r>
            <a:endParaRPr sz="1050" b="1">
              <a:solidFill>
                <a:schemeClr val="dk1"/>
              </a:solidFill>
              <a:latin typeface="游ゴシック" panose="020B0400000000000000" pitchFamily="50" charset="-128"/>
              <a:ea typeface="游ゴシック" panose="020B0400000000000000" pitchFamily="50" charset="-128"/>
              <a:cs typeface="Arial"/>
              <a:sym typeface="Arial"/>
            </a:endParaRPr>
          </a:p>
        </p:txBody>
      </p:sp>
      <p:pic>
        <p:nvPicPr>
          <p:cNvPr id="1003" name="Google Shape;1003;p40" descr="星と惑星のcg&#10;&#10;中程度の精度で自動的に生成された説明"/>
          <p:cNvPicPr preferRelativeResize="0"/>
          <p:nvPr/>
        </p:nvPicPr>
        <p:blipFill rotWithShape="1">
          <a:blip r:embed="rId7">
            <a:alphaModFix/>
          </a:blip>
          <a:srcRect/>
          <a:stretch/>
        </p:blipFill>
        <p:spPr>
          <a:xfrm flipH="1">
            <a:off x="5606496" y="902306"/>
            <a:ext cx="1465677" cy="824443"/>
          </a:xfrm>
          <a:prstGeom prst="rect">
            <a:avLst/>
          </a:prstGeom>
          <a:noFill/>
          <a:ln>
            <a:noFill/>
          </a:ln>
          <a:effectLst>
            <a:outerShdw blurRad="292100" dist="139700" dir="2700000" algn="tl" rotWithShape="0">
              <a:srgbClr val="333333">
                <a:alpha val="64705"/>
              </a:srgbClr>
            </a:outerShdw>
          </a:effectLst>
        </p:spPr>
      </p:pic>
      <p:sp>
        <p:nvSpPr>
          <p:cNvPr id="1004" name="Google Shape;1004;p40"/>
          <p:cNvSpPr txBox="1"/>
          <p:nvPr/>
        </p:nvSpPr>
        <p:spPr>
          <a:xfrm>
            <a:off x="6142500" y="1261241"/>
            <a:ext cx="94243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00" b="1" i="0">
                <a:solidFill>
                  <a:schemeClr val="lt1"/>
                </a:solidFill>
                <a:latin typeface="游ゴシック" panose="020B0400000000000000" pitchFamily="50" charset="-128"/>
                <a:ea typeface="游ゴシック" panose="020B0400000000000000" pitchFamily="50" charset="-128"/>
                <a:cs typeface="Arial"/>
                <a:sym typeface="Arial"/>
              </a:rPr>
              <a:t>ヘルスケア</a:t>
            </a:r>
            <a:endParaRPr sz="1000" b="1" i="0">
              <a:solidFill>
                <a:schemeClr val="lt1"/>
              </a:solidFill>
              <a:latin typeface="游ゴシック" panose="020B0400000000000000" pitchFamily="50" charset="-128"/>
              <a:ea typeface="游ゴシック" panose="020B0400000000000000" pitchFamily="50" charset="-128"/>
              <a:cs typeface="Arial"/>
              <a:sym typeface="Arial"/>
            </a:endParaRPr>
          </a:p>
          <a:p>
            <a:pPr marL="0" marR="0" lvl="0" indent="0" algn="ctr" rtl="0">
              <a:spcBef>
                <a:spcPts val="0"/>
              </a:spcBef>
              <a:spcAft>
                <a:spcPts val="0"/>
              </a:spcAft>
              <a:buNone/>
            </a:pPr>
            <a:r>
              <a:rPr lang="ja-JP" sz="1000" b="1" i="0">
                <a:solidFill>
                  <a:schemeClr val="lt1"/>
                </a:solidFill>
                <a:latin typeface="游ゴシック" panose="020B0400000000000000" pitchFamily="50" charset="-128"/>
                <a:ea typeface="游ゴシック" panose="020B0400000000000000" pitchFamily="50" charset="-128"/>
                <a:cs typeface="Arial"/>
                <a:sym typeface="Arial"/>
              </a:rPr>
              <a:t>AIエンジン</a:t>
            </a:r>
            <a:endParaRPr sz="1000" b="1">
              <a:solidFill>
                <a:schemeClr val="lt1"/>
              </a:solidFill>
              <a:latin typeface="游ゴシック" panose="020B0400000000000000" pitchFamily="50" charset="-128"/>
              <a:ea typeface="游ゴシック" panose="020B0400000000000000" pitchFamily="50" charset="-128"/>
              <a:cs typeface="Arial"/>
              <a:sym typeface="Arial"/>
            </a:endParaRPr>
          </a:p>
        </p:txBody>
      </p:sp>
      <p:pic>
        <p:nvPicPr>
          <p:cNvPr id="1005" name="Google Shape;1005;p40"/>
          <p:cNvPicPr preferRelativeResize="0"/>
          <p:nvPr/>
        </p:nvPicPr>
        <p:blipFill rotWithShape="1">
          <a:blip r:embed="rId8">
            <a:alphaModFix/>
          </a:blip>
          <a:srcRect/>
          <a:stretch/>
        </p:blipFill>
        <p:spPr>
          <a:xfrm>
            <a:off x="2916354" y="2447400"/>
            <a:ext cx="767881" cy="130879"/>
          </a:xfrm>
          <a:prstGeom prst="rect">
            <a:avLst/>
          </a:prstGeom>
          <a:noFill/>
          <a:ln>
            <a:noFill/>
          </a:ln>
        </p:spPr>
      </p:pic>
      <p:pic>
        <p:nvPicPr>
          <p:cNvPr id="1008" name="Google Shape;1008;p40" descr="最大20％オフ】Microsoft 365でチームの生産性向上｜マネーフォワード クラウドStore｜株式会社マネーフォワード"/>
          <p:cNvPicPr preferRelativeResize="0"/>
          <p:nvPr/>
        </p:nvPicPr>
        <p:blipFill rotWithShape="1">
          <a:blip r:embed="rId9">
            <a:alphaModFix/>
          </a:blip>
          <a:srcRect/>
          <a:stretch/>
        </p:blipFill>
        <p:spPr>
          <a:xfrm>
            <a:off x="2360062" y="2051020"/>
            <a:ext cx="1101379" cy="300926"/>
          </a:xfrm>
          <a:prstGeom prst="rect">
            <a:avLst/>
          </a:prstGeom>
          <a:noFill/>
          <a:ln>
            <a:noFill/>
          </a:ln>
        </p:spPr>
      </p:pic>
      <p:sp>
        <p:nvSpPr>
          <p:cNvPr id="1009" name="Google Shape;1009;p40"/>
          <p:cNvSpPr/>
          <p:nvPr/>
        </p:nvSpPr>
        <p:spPr>
          <a:xfrm rot="179994" flipH="1">
            <a:off x="1480015" y="1673783"/>
            <a:ext cx="884039" cy="1480321"/>
          </a:xfrm>
          <a:custGeom>
            <a:avLst/>
            <a:gdLst/>
            <a:ahLst/>
            <a:cxnLst/>
            <a:rect l="l" t="t" r="r" b="b"/>
            <a:pathLst>
              <a:path w="14353" h="10171" extrusionOk="0">
                <a:moveTo>
                  <a:pt x="0" y="0"/>
                </a:moveTo>
                <a:lnTo>
                  <a:pt x="14352" y="6260"/>
                </a:lnTo>
                <a:cubicBezTo>
                  <a:pt x="14377" y="6381"/>
                  <a:pt x="14098" y="10086"/>
                  <a:pt x="14025" y="10171"/>
                </a:cubicBezTo>
              </a:path>
            </a:pathLst>
          </a:custGeom>
          <a:noFill/>
          <a:ln w="88900" cap="flat" cmpd="sng">
            <a:solidFill>
              <a:srgbClr val="006F9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1">
              <a:solidFill>
                <a:schemeClr val="dk1"/>
              </a:solidFill>
              <a:latin typeface="游ゴシック" panose="020B0400000000000000" pitchFamily="50" charset="-128"/>
              <a:ea typeface="游ゴシック" panose="020B0400000000000000" pitchFamily="50" charset="-128"/>
              <a:cs typeface="Arial"/>
              <a:sym typeface="Arial"/>
            </a:endParaRPr>
          </a:p>
        </p:txBody>
      </p:sp>
      <p:sp>
        <p:nvSpPr>
          <p:cNvPr id="1013" name="Google Shape;1013;p40"/>
          <p:cNvSpPr/>
          <p:nvPr/>
        </p:nvSpPr>
        <p:spPr>
          <a:xfrm>
            <a:off x="693457" y="4233757"/>
            <a:ext cx="1028019" cy="347433"/>
          </a:xfrm>
          <a:prstGeom prst="ellipse">
            <a:avLst/>
          </a:prstGeom>
          <a:solidFill>
            <a:schemeClr val="accent4"/>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ja-JP" sz="1050" b="1">
                <a:solidFill>
                  <a:schemeClr val="lt1"/>
                </a:solidFill>
                <a:latin typeface="游ゴシック" panose="020B0400000000000000" pitchFamily="50" charset="-128"/>
                <a:ea typeface="游ゴシック" panose="020B0400000000000000" pitchFamily="50" charset="-128"/>
                <a:cs typeface="Arial"/>
                <a:sym typeface="Arial"/>
              </a:rPr>
              <a:t>お客様管理者様</a:t>
            </a:r>
            <a:endParaRPr>
              <a:latin typeface="游ゴシック" panose="020B0400000000000000" pitchFamily="50" charset="-128"/>
              <a:ea typeface="游ゴシック" panose="020B0400000000000000" pitchFamily="50" charset="-128"/>
            </a:endParaRPr>
          </a:p>
        </p:txBody>
      </p:sp>
      <p:pic>
        <p:nvPicPr>
          <p:cNvPr id="1014" name="Google Shape;1014;p40" descr="Headset, operator, person, support, mic"/>
          <p:cNvPicPr preferRelativeResize="0"/>
          <p:nvPr/>
        </p:nvPicPr>
        <p:blipFill rotWithShape="1">
          <a:blip r:embed="rId10">
            <a:alphaModFix/>
          </a:blip>
          <a:srcRect/>
          <a:stretch/>
        </p:blipFill>
        <p:spPr>
          <a:xfrm>
            <a:off x="580176" y="3523749"/>
            <a:ext cx="782619" cy="725259"/>
          </a:xfrm>
          <a:prstGeom prst="rect">
            <a:avLst/>
          </a:prstGeom>
          <a:noFill/>
          <a:ln>
            <a:noFill/>
          </a:ln>
        </p:spPr>
      </p:pic>
      <p:sp>
        <p:nvSpPr>
          <p:cNvPr id="1015" name="Google Shape;1015;p40"/>
          <p:cNvSpPr txBox="1"/>
          <p:nvPr/>
        </p:nvSpPr>
        <p:spPr>
          <a:xfrm rot="1661495">
            <a:off x="3748125" y="1937088"/>
            <a:ext cx="2045251" cy="24622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00" b="1">
                <a:solidFill>
                  <a:schemeClr val="dk1"/>
                </a:solidFill>
                <a:latin typeface="游ゴシック" panose="020B0400000000000000" pitchFamily="50" charset="-128"/>
                <a:ea typeface="游ゴシック" panose="020B0400000000000000" pitchFamily="50" charset="-128"/>
                <a:cs typeface="Arial"/>
                <a:sym typeface="Arial"/>
              </a:rPr>
              <a:t>ヘルスケア実施</a:t>
            </a:r>
            <a:endParaRPr sz="1000" b="1">
              <a:solidFill>
                <a:schemeClr val="dk1"/>
              </a:solidFill>
              <a:latin typeface="游ゴシック" panose="020B0400000000000000" pitchFamily="50" charset="-128"/>
              <a:ea typeface="游ゴシック" panose="020B0400000000000000" pitchFamily="50" charset="-128"/>
              <a:cs typeface="Arial"/>
              <a:sym typeface="Arial"/>
            </a:endParaRPr>
          </a:p>
        </p:txBody>
      </p:sp>
      <p:cxnSp>
        <p:nvCxnSpPr>
          <p:cNvPr id="1016" name="Google Shape;1016;p40"/>
          <p:cNvCxnSpPr>
            <a:cxnSpLocks/>
          </p:cNvCxnSpPr>
          <p:nvPr/>
        </p:nvCxnSpPr>
        <p:spPr>
          <a:xfrm rot="10800000">
            <a:off x="3220648" y="3132863"/>
            <a:ext cx="2742300" cy="895500"/>
          </a:xfrm>
          <a:prstGeom prst="straightConnector1">
            <a:avLst/>
          </a:prstGeom>
          <a:noFill/>
          <a:ln w="88900" cap="flat" cmpd="sng">
            <a:solidFill>
              <a:srgbClr val="0091B3"/>
            </a:solidFill>
            <a:prstDash val="solid"/>
            <a:round/>
            <a:headEnd type="none" w="sm" len="sm"/>
            <a:tailEnd type="triangle" w="med" len="med"/>
          </a:ln>
          <a:effectLst>
            <a:outerShdw blurRad="40000" dist="20000" dir="5400000" rotWithShape="0">
              <a:srgbClr val="000000">
                <a:alpha val="37647"/>
              </a:srgbClr>
            </a:outerShdw>
          </a:effectLst>
        </p:spPr>
      </p:cxnSp>
      <p:sp>
        <p:nvSpPr>
          <p:cNvPr id="1018" name="Google Shape;1018;p40"/>
          <p:cNvSpPr txBox="1"/>
          <p:nvPr/>
        </p:nvSpPr>
        <p:spPr>
          <a:xfrm rot="1111453">
            <a:off x="3765312" y="3307102"/>
            <a:ext cx="1628694" cy="2616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050" b="1">
                <a:solidFill>
                  <a:schemeClr val="dk1"/>
                </a:solidFill>
                <a:latin typeface="游ゴシック" panose="020B0400000000000000" pitchFamily="50" charset="-128"/>
                <a:ea typeface="游ゴシック" panose="020B0400000000000000" pitchFamily="50" charset="-128"/>
                <a:cs typeface="Arial"/>
                <a:sym typeface="Arial"/>
              </a:rPr>
              <a:t>対処・強化</a:t>
            </a:r>
            <a:endParaRPr sz="1050" b="1">
              <a:solidFill>
                <a:schemeClr val="dk1"/>
              </a:solidFill>
              <a:latin typeface="游ゴシック" panose="020B0400000000000000" pitchFamily="50" charset="-128"/>
              <a:ea typeface="游ゴシック" panose="020B0400000000000000" pitchFamily="50" charset="-128"/>
              <a:cs typeface="Arial"/>
              <a:sym typeface="Arial"/>
            </a:endParaRPr>
          </a:p>
        </p:txBody>
      </p:sp>
      <p:cxnSp>
        <p:nvCxnSpPr>
          <p:cNvPr id="1019" name="Google Shape;1019;p40"/>
          <p:cNvCxnSpPr/>
          <p:nvPr/>
        </p:nvCxnSpPr>
        <p:spPr>
          <a:xfrm rot="10800000">
            <a:off x="3410930" y="1517997"/>
            <a:ext cx="3288970" cy="1779604"/>
          </a:xfrm>
          <a:prstGeom prst="straightConnector1">
            <a:avLst/>
          </a:prstGeom>
          <a:noFill/>
          <a:ln w="88900" cap="flat" cmpd="sng">
            <a:solidFill>
              <a:srgbClr val="0091B3"/>
            </a:solidFill>
            <a:prstDash val="solid"/>
            <a:round/>
            <a:headEnd type="triangle" w="med" len="med"/>
            <a:tailEnd type="triangle" w="med" len="med"/>
          </a:ln>
          <a:effectLst>
            <a:outerShdw blurRad="40000" dist="20000" dir="5400000" rotWithShape="0">
              <a:srgbClr val="000000">
                <a:alpha val="37647"/>
              </a:srgbClr>
            </a:outerShdw>
          </a:effectLst>
        </p:spPr>
      </p:cxnSp>
      <p:pic>
        <p:nvPicPr>
          <p:cNvPr id="1027" name="Google Shape;1027;p40" descr="Answers, education, exam, paper, quiz, school, test"/>
          <p:cNvPicPr preferRelativeResize="0"/>
          <p:nvPr/>
        </p:nvPicPr>
        <p:blipFill rotWithShape="1">
          <a:blip r:embed="rId11">
            <a:alphaModFix/>
          </a:blip>
          <a:srcRect/>
          <a:stretch/>
        </p:blipFill>
        <p:spPr>
          <a:xfrm>
            <a:off x="7404464" y="1282860"/>
            <a:ext cx="866374" cy="928639"/>
          </a:xfrm>
          <a:prstGeom prst="rect">
            <a:avLst/>
          </a:prstGeom>
          <a:noFill/>
          <a:ln>
            <a:noFill/>
          </a:ln>
        </p:spPr>
      </p:pic>
      <p:grpSp>
        <p:nvGrpSpPr>
          <p:cNvPr id="1028" name="Google Shape;1028;p40"/>
          <p:cNvGrpSpPr/>
          <p:nvPr/>
        </p:nvGrpSpPr>
        <p:grpSpPr>
          <a:xfrm>
            <a:off x="7538160" y="1335878"/>
            <a:ext cx="449701" cy="262575"/>
            <a:chOff x="66553" y="7703924"/>
            <a:chExt cx="558487" cy="304229"/>
          </a:xfrm>
        </p:grpSpPr>
        <p:sp>
          <p:nvSpPr>
            <p:cNvPr id="1029" name="Google Shape;1029;p40"/>
            <p:cNvSpPr txBox="1"/>
            <p:nvPr/>
          </p:nvSpPr>
          <p:spPr>
            <a:xfrm>
              <a:off x="66553" y="7703924"/>
              <a:ext cx="558487" cy="2941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a:solidFill>
                    <a:srgbClr val="FF0000"/>
                  </a:solidFill>
                  <a:latin typeface="游ゴシック" panose="020B0400000000000000" pitchFamily="50" charset="-128"/>
                  <a:ea typeface="游ゴシック" panose="020B0400000000000000" pitchFamily="50" charset="-128"/>
                  <a:cs typeface="Calibri"/>
                  <a:sym typeface="Calibri"/>
                </a:rPr>
                <a:t>70</a:t>
              </a:r>
              <a:endParaRPr sz="1050" b="1">
                <a:solidFill>
                  <a:srgbClr val="FF0000"/>
                </a:solidFill>
                <a:latin typeface="游ゴシック" panose="020B0400000000000000" pitchFamily="50" charset="-128"/>
                <a:ea typeface="游ゴシック" panose="020B0400000000000000" pitchFamily="50" charset="-128"/>
                <a:cs typeface="Calibri"/>
                <a:sym typeface="Calibri"/>
              </a:endParaRPr>
            </a:p>
          </p:txBody>
        </p:sp>
        <p:cxnSp>
          <p:nvCxnSpPr>
            <p:cNvPr id="1030" name="Google Shape;1030;p40"/>
            <p:cNvCxnSpPr/>
            <p:nvPr/>
          </p:nvCxnSpPr>
          <p:spPr>
            <a:xfrm rot="10800000" flipH="1">
              <a:off x="188210" y="7967863"/>
              <a:ext cx="174943" cy="1"/>
            </a:xfrm>
            <a:prstGeom prst="straightConnector1">
              <a:avLst/>
            </a:prstGeom>
            <a:noFill/>
            <a:ln w="19050" cap="flat" cmpd="sng">
              <a:solidFill>
                <a:srgbClr val="FF0000"/>
              </a:solidFill>
              <a:prstDash val="solid"/>
              <a:round/>
              <a:headEnd type="none" w="sm" len="sm"/>
              <a:tailEnd type="none" w="sm" len="sm"/>
            </a:ln>
          </p:spPr>
        </p:cxnSp>
        <p:cxnSp>
          <p:nvCxnSpPr>
            <p:cNvPr id="1031" name="Google Shape;1031;p40"/>
            <p:cNvCxnSpPr/>
            <p:nvPr/>
          </p:nvCxnSpPr>
          <p:spPr>
            <a:xfrm rot="10800000" flipH="1">
              <a:off x="191834" y="8008152"/>
              <a:ext cx="174943" cy="1"/>
            </a:xfrm>
            <a:prstGeom prst="straightConnector1">
              <a:avLst/>
            </a:prstGeom>
            <a:noFill/>
            <a:ln w="19050" cap="flat" cmpd="sng">
              <a:solidFill>
                <a:srgbClr val="FF0000"/>
              </a:solidFill>
              <a:prstDash val="solid"/>
              <a:round/>
              <a:headEnd type="none" w="sm" len="sm"/>
              <a:tailEnd type="none" w="sm" len="sm"/>
            </a:ln>
          </p:spPr>
        </p:cxnSp>
      </p:grpSp>
      <p:pic>
        <p:nvPicPr>
          <p:cNvPr id="1032" name="Google Shape;1032;p40" descr="Award, certificate, education, emblem, medal"/>
          <p:cNvPicPr preferRelativeResize="0"/>
          <p:nvPr/>
        </p:nvPicPr>
        <p:blipFill rotWithShape="1">
          <a:blip r:embed="rId12">
            <a:alphaModFix/>
          </a:blip>
          <a:srcRect/>
          <a:stretch/>
        </p:blipFill>
        <p:spPr>
          <a:xfrm>
            <a:off x="7793754" y="1764194"/>
            <a:ext cx="298538" cy="319994"/>
          </a:xfrm>
          <a:prstGeom prst="rect">
            <a:avLst/>
          </a:prstGeom>
          <a:noFill/>
          <a:ln>
            <a:noFill/>
          </a:ln>
        </p:spPr>
      </p:pic>
      <p:sp>
        <p:nvSpPr>
          <p:cNvPr id="1033" name="Google Shape;1033;p40"/>
          <p:cNvSpPr/>
          <p:nvPr/>
        </p:nvSpPr>
        <p:spPr>
          <a:xfrm>
            <a:off x="7502686" y="1282860"/>
            <a:ext cx="653342" cy="908652"/>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920" y="38285"/>
                </a:moveTo>
                <a:lnTo>
                  <a:pt x="-489164" y="166726"/>
                </a:lnTo>
              </a:path>
            </a:pathLst>
          </a:custGeom>
          <a:noFill/>
          <a:ln w="12700" cap="flat" cmpd="sng">
            <a:solidFill>
              <a:srgbClr val="13769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800" b="1">
              <a:solidFill>
                <a:schemeClr val="dk2"/>
              </a:solidFill>
              <a:latin typeface="游ゴシック" panose="020B0400000000000000" pitchFamily="50" charset="-128"/>
              <a:ea typeface="游ゴシック" panose="020B0400000000000000" pitchFamily="50" charset="-128"/>
              <a:cs typeface="Calibri"/>
              <a:sym typeface="Calibri"/>
            </a:endParaRPr>
          </a:p>
        </p:txBody>
      </p:sp>
      <p:sp>
        <p:nvSpPr>
          <p:cNvPr id="1034" name="Google Shape;1034;p40"/>
          <p:cNvSpPr txBox="1"/>
          <p:nvPr/>
        </p:nvSpPr>
        <p:spPr>
          <a:xfrm>
            <a:off x="6871573" y="2207784"/>
            <a:ext cx="2007097"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00" b="1">
                <a:solidFill>
                  <a:schemeClr val="dk1"/>
                </a:solidFill>
                <a:latin typeface="游ゴシック" panose="020B0400000000000000" pitchFamily="50" charset="-128"/>
                <a:ea typeface="游ゴシック" panose="020B0400000000000000" pitchFamily="50" charset="-128"/>
                <a:cs typeface="Calibri"/>
                <a:sym typeface="Calibri"/>
              </a:rPr>
              <a:t>ファイアウォールの脆弱性診断</a:t>
            </a:r>
            <a:endParaRPr sz="800" b="1">
              <a:solidFill>
                <a:schemeClr val="dk1"/>
              </a:solidFill>
              <a:latin typeface="游ゴシック" panose="020B0400000000000000" pitchFamily="50" charset="-128"/>
              <a:ea typeface="游ゴシック" panose="020B0400000000000000" pitchFamily="50" charset="-128"/>
              <a:cs typeface="Calibri"/>
              <a:sym typeface="Calibri"/>
            </a:endParaRPr>
          </a:p>
          <a:p>
            <a:pPr marL="0" marR="0" lvl="0" indent="0" algn="ctr" rtl="0">
              <a:spcBef>
                <a:spcPts val="0"/>
              </a:spcBef>
              <a:spcAft>
                <a:spcPts val="0"/>
              </a:spcAft>
              <a:buNone/>
            </a:pPr>
            <a:r>
              <a:rPr lang="ja-JP" sz="800" b="1">
                <a:solidFill>
                  <a:schemeClr val="dk1"/>
                </a:solidFill>
                <a:latin typeface="游ゴシック" panose="020B0400000000000000" pitchFamily="50" charset="-128"/>
                <a:ea typeface="游ゴシック" panose="020B0400000000000000" pitchFamily="50" charset="-128"/>
                <a:cs typeface="Calibri"/>
                <a:sym typeface="Calibri"/>
              </a:rPr>
              <a:t>結果レポート</a:t>
            </a:r>
            <a:endParaRPr sz="800" b="1">
              <a:solidFill>
                <a:schemeClr val="dk1"/>
              </a:solidFill>
              <a:latin typeface="游ゴシック" panose="020B0400000000000000" pitchFamily="50" charset="-128"/>
              <a:ea typeface="游ゴシック" panose="020B0400000000000000" pitchFamily="50" charset="-128"/>
              <a:cs typeface="Calibri"/>
              <a:sym typeface="Calibri"/>
            </a:endParaRPr>
          </a:p>
          <a:p>
            <a:pPr marL="0" marR="0" lvl="0" indent="0" algn="ctr" rtl="0">
              <a:spcBef>
                <a:spcPts val="0"/>
              </a:spcBef>
              <a:spcAft>
                <a:spcPts val="0"/>
              </a:spcAft>
              <a:buNone/>
            </a:pPr>
            <a:r>
              <a:rPr lang="ja-JP" sz="800" b="1">
                <a:solidFill>
                  <a:schemeClr val="dk1"/>
                </a:solidFill>
                <a:latin typeface="游ゴシック" panose="020B0400000000000000" pitchFamily="50" charset="-128"/>
                <a:ea typeface="游ゴシック" panose="020B0400000000000000" pitchFamily="50" charset="-128"/>
                <a:cs typeface="Calibri"/>
                <a:sym typeface="Calibri"/>
              </a:rPr>
              <a:t>強化・対策を行います</a:t>
            </a:r>
            <a:endParaRPr sz="800" b="1">
              <a:solidFill>
                <a:schemeClr val="dk1"/>
              </a:solidFill>
              <a:latin typeface="游ゴシック" panose="020B0400000000000000" pitchFamily="50" charset="-128"/>
              <a:ea typeface="游ゴシック" panose="020B0400000000000000" pitchFamily="50" charset="-128"/>
              <a:cs typeface="Calibri"/>
              <a:sym typeface="Calibri"/>
            </a:endParaRPr>
          </a:p>
        </p:txBody>
      </p:sp>
      <p:sp>
        <p:nvSpPr>
          <p:cNvPr id="1037" name="Google Shape;1037;p40"/>
          <p:cNvSpPr txBox="1"/>
          <p:nvPr/>
        </p:nvSpPr>
        <p:spPr>
          <a:xfrm>
            <a:off x="4037913" y="2779025"/>
            <a:ext cx="722779" cy="21540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800" b="1" dirty="0">
                <a:solidFill>
                  <a:schemeClr val="dk1"/>
                </a:solidFill>
                <a:latin typeface="游ゴシック" panose="020B0400000000000000" pitchFamily="50" charset="-128"/>
                <a:ea typeface="游ゴシック" panose="020B0400000000000000" pitchFamily="50" charset="-128"/>
                <a:cs typeface="Arial"/>
                <a:sym typeface="Arial"/>
              </a:rPr>
              <a:t>UTM</a:t>
            </a:r>
            <a:r>
              <a:rPr lang="en-US" altLang="ja-JP" sz="800" b="1" dirty="0">
                <a:solidFill>
                  <a:schemeClr val="dk1"/>
                </a:solidFill>
                <a:latin typeface="游ゴシック" panose="020B0400000000000000" pitchFamily="50" charset="-128"/>
                <a:ea typeface="游ゴシック" panose="020B0400000000000000" pitchFamily="50" charset="-128"/>
                <a:cs typeface="Arial"/>
                <a:sym typeface="Arial"/>
              </a:rPr>
              <a:t>/FW</a:t>
            </a:r>
            <a:endParaRPr dirty="0">
              <a:latin typeface="游ゴシック" panose="020B0400000000000000" pitchFamily="50" charset="-128"/>
              <a:ea typeface="游ゴシック" panose="020B0400000000000000" pitchFamily="50" charset="-128"/>
            </a:endParaRPr>
          </a:p>
        </p:txBody>
      </p:sp>
      <p:sp>
        <p:nvSpPr>
          <p:cNvPr id="1039" name="Google Shape;1039;p40"/>
          <p:cNvSpPr/>
          <p:nvPr/>
        </p:nvSpPr>
        <p:spPr>
          <a:xfrm rot="10800000" flipH="1">
            <a:off x="7021689" y="4879861"/>
            <a:ext cx="464454" cy="120676"/>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游ゴシック" panose="020B0400000000000000" pitchFamily="50" charset="-128"/>
              <a:ea typeface="游ゴシック" panose="020B0400000000000000" pitchFamily="50" charset="-128"/>
              <a:cs typeface="Calibri"/>
              <a:sym typeface="Calibri"/>
            </a:endParaRPr>
          </a:p>
        </p:txBody>
      </p:sp>
      <p:grpSp>
        <p:nvGrpSpPr>
          <p:cNvPr id="69" name="グループ化 68">
            <a:extLst>
              <a:ext uri="{FF2B5EF4-FFF2-40B4-BE49-F238E27FC236}">
                <a16:creationId xmlns:a16="http://schemas.microsoft.com/office/drawing/2014/main" id="{6482D9AC-5C26-7710-4FBA-2B4A4327D922}"/>
              </a:ext>
            </a:extLst>
          </p:cNvPr>
          <p:cNvGrpSpPr/>
          <p:nvPr/>
        </p:nvGrpSpPr>
        <p:grpSpPr>
          <a:xfrm>
            <a:off x="5962948" y="3111971"/>
            <a:ext cx="2717278" cy="1558993"/>
            <a:chOff x="5962948" y="3319739"/>
            <a:chExt cx="2717278" cy="1558993"/>
          </a:xfrm>
        </p:grpSpPr>
        <p:sp>
          <p:nvSpPr>
            <p:cNvPr id="70" name="楕円 69">
              <a:extLst>
                <a:ext uri="{FF2B5EF4-FFF2-40B4-BE49-F238E27FC236}">
                  <a16:creationId xmlns:a16="http://schemas.microsoft.com/office/drawing/2014/main" id="{B977EF93-77BF-436E-FF73-45EB9BFDD7F3}"/>
                </a:ext>
              </a:extLst>
            </p:cNvPr>
            <p:cNvSpPr/>
            <p:nvPr/>
          </p:nvSpPr>
          <p:spPr>
            <a:xfrm>
              <a:off x="5962948" y="3593530"/>
              <a:ext cx="2717278" cy="1285202"/>
            </a:xfrm>
            <a:prstGeom prst="ellipse">
              <a:avLst/>
            </a:prstGeom>
            <a:solidFill>
              <a:srgbClr val="1E9BC9">
                <a:alpha val="50196"/>
              </a:srgb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350" b="1">
                <a:latin typeface="游ゴシック" panose="020B0400000000000000" pitchFamily="50" charset="-128"/>
                <a:ea typeface="游ゴシック" panose="020B0400000000000000" pitchFamily="50" charset="-128"/>
              </a:endParaRPr>
            </a:p>
          </p:txBody>
        </p:sp>
        <p:grpSp>
          <p:nvGrpSpPr>
            <p:cNvPr id="71" name="グループ化 70">
              <a:extLst>
                <a:ext uri="{FF2B5EF4-FFF2-40B4-BE49-F238E27FC236}">
                  <a16:creationId xmlns:a16="http://schemas.microsoft.com/office/drawing/2014/main" id="{39F3452E-181B-F49E-741B-FCA8554FC456}"/>
                </a:ext>
              </a:extLst>
            </p:cNvPr>
            <p:cNvGrpSpPr/>
            <p:nvPr/>
          </p:nvGrpSpPr>
          <p:grpSpPr>
            <a:xfrm>
              <a:off x="7221165" y="4020781"/>
              <a:ext cx="1360483" cy="668679"/>
              <a:chOff x="8251178" y="4665146"/>
              <a:chExt cx="1813977" cy="891571"/>
            </a:xfrm>
          </p:grpSpPr>
          <p:sp>
            <p:nvSpPr>
              <p:cNvPr id="75" name="テキスト ボックス 74">
                <a:extLst>
                  <a:ext uri="{FF2B5EF4-FFF2-40B4-BE49-F238E27FC236}">
                    <a16:creationId xmlns:a16="http://schemas.microsoft.com/office/drawing/2014/main" id="{32BFC699-A8C6-9F84-319E-41F6A1B0928F}"/>
                  </a:ext>
                </a:extLst>
              </p:cNvPr>
              <p:cNvSpPr txBox="1"/>
              <p:nvPr/>
            </p:nvSpPr>
            <p:spPr>
              <a:xfrm>
                <a:off x="8251178" y="5010064"/>
                <a:ext cx="1625734" cy="546653"/>
              </a:xfrm>
              <a:prstGeom prst="rect">
                <a:avLst/>
              </a:prstGeom>
              <a:solidFill>
                <a:srgbClr val="FFFFFF"/>
              </a:solidFill>
              <a:ln>
                <a:solidFill>
                  <a:srgbClr val="009ABF"/>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algn="ctr"/>
                <a:r>
                  <a:rPr kumimoji="1" lang="ja-JP" altLang="en-US" sz="1000" b="1" dirty="0">
                    <a:solidFill>
                      <a:srgbClr val="009ABF"/>
                    </a:solidFill>
                    <a:latin typeface="游ゴシック" panose="020B0400000000000000" pitchFamily="50" charset="-128"/>
                    <a:ea typeface="游ゴシック" panose="020B0400000000000000" pitchFamily="50" charset="-128"/>
                  </a:rPr>
                  <a:t>テナント構築</a:t>
                </a:r>
                <a:endParaRPr kumimoji="1" lang="en-US" altLang="ja-JP" sz="1000" b="1" dirty="0">
                  <a:solidFill>
                    <a:srgbClr val="009ABF"/>
                  </a:solidFill>
                  <a:latin typeface="游ゴシック" panose="020B0400000000000000" pitchFamily="50" charset="-128"/>
                  <a:ea typeface="游ゴシック" panose="020B0400000000000000" pitchFamily="50" charset="-128"/>
                </a:endParaRPr>
              </a:p>
              <a:p>
                <a:pPr algn="ctr"/>
                <a:r>
                  <a:rPr kumimoji="1" lang="ja-JP" altLang="en-US" sz="1000" b="1" dirty="0">
                    <a:solidFill>
                      <a:srgbClr val="009ABF"/>
                    </a:solidFill>
                    <a:latin typeface="游ゴシック" panose="020B0400000000000000" pitchFamily="50" charset="-128"/>
                    <a:ea typeface="游ゴシック" panose="020B0400000000000000" pitchFamily="50" charset="-128"/>
                  </a:rPr>
                  <a:t>ユーザー運用</a:t>
                </a:r>
              </a:p>
            </p:txBody>
          </p:sp>
          <p:sp>
            <p:nvSpPr>
              <p:cNvPr id="76" name="楕円 75">
                <a:extLst>
                  <a:ext uri="{FF2B5EF4-FFF2-40B4-BE49-F238E27FC236}">
                    <a16:creationId xmlns:a16="http://schemas.microsoft.com/office/drawing/2014/main" id="{3883B49D-055D-C30B-1242-B5C95A4A1E24}"/>
                  </a:ext>
                </a:extLst>
              </p:cNvPr>
              <p:cNvSpPr/>
              <p:nvPr/>
            </p:nvSpPr>
            <p:spPr>
              <a:xfrm>
                <a:off x="9167265" y="4665146"/>
                <a:ext cx="897890" cy="397487"/>
              </a:xfrm>
              <a:prstGeom prst="ellipse">
                <a:avLst/>
              </a:prstGeom>
              <a:solidFill>
                <a:srgbClr val="009ABF"/>
              </a:solidFill>
              <a:ln>
                <a:noFill/>
              </a:ln>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en-US" altLang="ja-JP" sz="1000" b="1" dirty="0">
                    <a:latin typeface="游ゴシック" panose="020B0400000000000000" pitchFamily="50" charset="-128"/>
                    <a:ea typeface="游ゴシック" panose="020B0400000000000000" pitchFamily="50" charset="-128"/>
                  </a:rPr>
                  <a:t>MSP</a:t>
                </a:r>
                <a:endParaRPr kumimoji="1" lang="ja-JP" altLang="en-US" sz="1000" b="1" dirty="0">
                  <a:latin typeface="游ゴシック" panose="020B0400000000000000" pitchFamily="50" charset="-128"/>
                  <a:ea typeface="游ゴシック" panose="020B0400000000000000" pitchFamily="50" charset="-128"/>
                </a:endParaRPr>
              </a:p>
            </p:txBody>
          </p:sp>
        </p:grpSp>
        <p:pic>
          <p:nvPicPr>
            <p:cNvPr id="72" name="図 71">
              <a:extLst>
                <a:ext uri="{FF2B5EF4-FFF2-40B4-BE49-F238E27FC236}">
                  <a16:creationId xmlns:a16="http://schemas.microsoft.com/office/drawing/2014/main" id="{BE180C7C-BE05-E602-3DA1-52908AB68BC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699900" y="3319739"/>
              <a:ext cx="843690" cy="1050309"/>
            </a:xfrm>
            <a:prstGeom prst="rect">
              <a:avLst/>
            </a:prstGeom>
            <a:noFill/>
          </p:spPr>
        </p:pic>
        <p:pic>
          <p:nvPicPr>
            <p:cNvPr id="73" name="Picture 2" descr="Headset, operator, person, support, mic">
              <a:extLst>
                <a:ext uri="{FF2B5EF4-FFF2-40B4-BE49-F238E27FC236}">
                  <a16:creationId xmlns:a16="http://schemas.microsoft.com/office/drawing/2014/main" id="{BE4E88C2-4457-BF25-61CE-1E5B3136266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7262971" y="3573511"/>
              <a:ext cx="787221" cy="729524"/>
            </a:xfrm>
            <a:prstGeom prst="rect">
              <a:avLst/>
            </a:prstGeom>
            <a:noFill/>
            <a:extLst>
              <a:ext uri="{909E8E84-426E-40DD-AFC4-6F175D3DCCD1}">
                <a14:hiddenFill xmlns:a14="http://schemas.microsoft.com/office/drawing/2010/main">
                  <a:solidFill>
                    <a:srgbClr val="FFFFFF"/>
                  </a:solidFill>
                </a14:hiddenFill>
              </a:ext>
            </a:extLst>
          </p:spPr>
        </p:pic>
        <p:pic>
          <p:nvPicPr>
            <p:cNvPr id="74" name="図 73">
              <a:extLst>
                <a:ext uri="{FF2B5EF4-FFF2-40B4-BE49-F238E27FC236}">
                  <a16:creationId xmlns:a16="http://schemas.microsoft.com/office/drawing/2014/main" id="{6875BF84-3E71-3E41-37DA-282B9AA40860}"/>
                </a:ext>
              </a:extLst>
            </p:cNvPr>
            <p:cNvPicPr>
              <a:picLocks noChangeAspect="1"/>
            </p:cNvPicPr>
            <p:nvPr/>
          </p:nvPicPr>
          <p:blipFill>
            <a:blip r:embed="rId14"/>
            <a:stretch>
              <a:fillRect/>
            </a:stretch>
          </p:blipFill>
          <p:spPr>
            <a:xfrm>
              <a:off x="6368702" y="3505369"/>
              <a:ext cx="1331005" cy="493068"/>
            </a:xfrm>
            <a:prstGeom prst="rect">
              <a:avLst/>
            </a:prstGeom>
            <a:scene3d>
              <a:camera prst="isometricOffAxis2Right"/>
              <a:lightRig rig="threePt" dir="t"/>
            </a:scene3d>
          </p:spPr>
        </p:pic>
      </p:grpSp>
      <p:pic>
        <p:nvPicPr>
          <p:cNvPr id="2" name="図 1">
            <a:extLst>
              <a:ext uri="{FF2B5EF4-FFF2-40B4-BE49-F238E27FC236}">
                <a16:creationId xmlns:a16="http://schemas.microsoft.com/office/drawing/2014/main" id="{D50AB39A-B8E2-AA83-AECB-5370F4A40EE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79299" y="3126849"/>
            <a:ext cx="1066464" cy="1327640"/>
          </a:xfrm>
          <a:prstGeom prst="rect">
            <a:avLst/>
          </a:prstGeom>
          <a:noFill/>
        </p:spPr>
      </p:pic>
      <p:pic>
        <p:nvPicPr>
          <p:cNvPr id="4" name="図 3">
            <a:extLst>
              <a:ext uri="{FF2B5EF4-FFF2-40B4-BE49-F238E27FC236}">
                <a16:creationId xmlns:a16="http://schemas.microsoft.com/office/drawing/2014/main" id="{7871B838-E8FC-80F9-5805-E5CA4CA53432}"/>
              </a:ext>
            </a:extLst>
          </p:cNvPr>
          <p:cNvPicPr>
            <a:picLocks noChangeAspect="1"/>
          </p:cNvPicPr>
          <p:nvPr/>
        </p:nvPicPr>
        <p:blipFill>
          <a:blip r:embed="rId15"/>
          <a:stretch>
            <a:fillRect/>
          </a:stretch>
        </p:blipFill>
        <p:spPr>
          <a:xfrm>
            <a:off x="1290455" y="3316359"/>
            <a:ext cx="1071776" cy="725258"/>
          </a:xfrm>
          <a:prstGeom prst="rect">
            <a:avLst/>
          </a:prstGeom>
          <a:scene3d>
            <a:camera prst="isometricLeftDown"/>
            <a:lightRig rig="threePt" dir="t"/>
          </a:scene3d>
        </p:spPr>
      </p:pic>
      <p:sp>
        <p:nvSpPr>
          <p:cNvPr id="11" name="正方形/長方形 10">
            <a:extLst>
              <a:ext uri="{FF2B5EF4-FFF2-40B4-BE49-F238E27FC236}">
                <a16:creationId xmlns:a16="http://schemas.microsoft.com/office/drawing/2014/main" id="{BCF6C952-051D-FAFB-810D-376D24FD28A4}"/>
              </a:ext>
            </a:extLst>
          </p:cNvPr>
          <p:cNvSpPr/>
          <p:nvPr/>
        </p:nvSpPr>
        <p:spPr>
          <a:xfrm>
            <a:off x="3808044" y="2129349"/>
            <a:ext cx="1040404" cy="850493"/>
          </a:xfrm>
          <a:prstGeom prst="rect">
            <a:avLst/>
          </a:prstGeom>
          <a:noFill/>
          <a:ln w="19050">
            <a:solidFill>
              <a:srgbClr val="1592B4"/>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2" name="Picture 2" descr="ＹＡＭＡＨＡのロゴの違い知ってます？ : YSP天白 バイク屋さんのつぶやき日記">
            <a:extLst>
              <a:ext uri="{FF2B5EF4-FFF2-40B4-BE49-F238E27FC236}">
                <a16:creationId xmlns:a16="http://schemas.microsoft.com/office/drawing/2014/main" id="{4F4C0450-3511-521B-55BC-5126DD130D2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02452" y="2434456"/>
            <a:ext cx="715387" cy="1698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WS Marketplace: Check Point Software Technologies">
            <a:extLst>
              <a:ext uri="{FF2B5EF4-FFF2-40B4-BE49-F238E27FC236}">
                <a16:creationId xmlns:a16="http://schemas.microsoft.com/office/drawing/2014/main" id="{D0D64A4F-D597-0952-DDA4-76CE3F440FD0}"/>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917074" y="2651827"/>
            <a:ext cx="925913" cy="1972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id="{2C27108B-5AE2-406B-8CC3-68810532F4F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97440" y="2701918"/>
            <a:ext cx="718618" cy="1269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ortiGate 40F Firewall on sale at Corporate Armor! - Corporate Armor">
            <a:extLst>
              <a:ext uri="{FF2B5EF4-FFF2-40B4-BE49-F238E27FC236}">
                <a16:creationId xmlns:a16="http://schemas.microsoft.com/office/drawing/2014/main" id="{71A03293-6C87-86C3-A81A-96A0CC509A5D}"/>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6705" r="92841">
                        <a14:foregroundMark x1="16591" y1="51667" x2="32500" y2="52083"/>
                        <a14:foregroundMark x1="32500" y1="52083" x2="48864" y2="51250"/>
                        <a14:foregroundMark x1="48864" y1="51250" x2="48864" y2="51250"/>
                        <a14:foregroundMark x1="6932" y1="59167" x2="6818" y2="48333"/>
                        <a14:foregroundMark x1="13523" y1="45833" x2="22159" y2="45417"/>
                        <a14:foregroundMark x1="11932" y1="46667" x2="11932" y2="46667"/>
                        <a14:foregroundMark x1="10568" y1="45000" x2="13636" y2="45000"/>
                        <a14:foregroundMark x1="32273" y1="25000" x2="71818" y2="33333"/>
                        <a14:foregroundMark x1="83977" y1="61250" x2="89318" y2="43750"/>
                        <a14:foregroundMark x1="81023" y1="47083" x2="83295" y2="62917"/>
                        <a14:foregroundMark x1="84091" y1="71667" x2="92841" y2="54167"/>
                        <a14:foregroundMark x1="80455" y1="56667" x2="49886" y2="67083"/>
                        <a14:foregroundMark x1="49886" y1="67083" x2="49886" y2="67083"/>
                        <a14:foregroundMark x1="29773" y1="10417" x2="30682" y2="10833"/>
                      </a14:backgroundRemoval>
                    </a14:imgEffect>
                  </a14:imgLayer>
                </a14:imgProps>
              </a:ext>
              <a:ext uri="{28A0092B-C50C-407E-A947-70E740481C1C}">
                <a14:useLocalDpi xmlns:a14="http://schemas.microsoft.com/office/drawing/2010/main" val="0"/>
              </a:ext>
            </a:extLst>
          </a:blip>
          <a:srcRect/>
          <a:stretch>
            <a:fillRect/>
          </a:stretch>
        </p:blipFill>
        <p:spPr bwMode="auto">
          <a:xfrm>
            <a:off x="3813723" y="2308922"/>
            <a:ext cx="1036276" cy="4538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8846B07-22B7-68D4-E59B-E28BEB15B38E}"/>
              </a:ext>
            </a:extLst>
          </p:cNvPr>
          <p:cNvPicPr>
            <a:picLocks noChangeAspect="1"/>
          </p:cNvPicPr>
          <p:nvPr/>
        </p:nvPicPr>
        <p:blipFill>
          <a:blip r:embed="rId2"/>
          <a:stretch>
            <a:fillRect/>
          </a:stretch>
        </p:blipFill>
        <p:spPr>
          <a:xfrm>
            <a:off x="830945" y="1431612"/>
            <a:ext cx="4679574" cy="3155883"/>
          </a:xfrm>
          <a:prstGeom prst="rect">
            <a:avLst/>
          </a:prstGeom>
        </p:spPr>
      </p:pic>
      <p:pic>
        <p:nvPicPr>
          <p:cNvPr id="5" name="図 4">
            <a:extLst>
              <a:ext uri="{FF2B5EF4-FFF2-40B4-BE49-F238E27FC236}">
                <a16:creationId xmlns:a16="http://schemas.microsoft.com/office/drawing/2014/main" id="{9BEA4A94-141D-FAB0-F93A-55E9AF63A241}"/>
              </a:ext>
            </a:extLst>
          </p:cNvPr>
          <p:cNvPicPr>
            <a:picLocks noChangeAspect="1"/>
          </p:cNvPicPr>
          <p:nvPr/>
        </p:nvPicPr>
        <p:blipFill>
          <a:blip r:embed="rId3"/>
          <a:stretch>
            <a:fillRect/>
          </a:stretch>
        </p:blipFill>
        <p:spPr>
          <a:xfrm>
            <a:off x="6719008" y="1872624"/>
            <a:ext cx="1929994" cy="2765171"/>
          </a:xfrm>
          <a:prstGeom prst="rect">
            <a:avLst/>
          </a:prstGeom>
          <a:ln>
            <a:noFill/>
          </a:ln>
          <a:effectLst>
            <a:outerShdw blurRad="292100" dist="139700" dir="2700000" algn="tl" rotWithShape="0">
              <a:srgbClr val="333333">
                <a:alpha val="65000"/>
              </a:srgbClr>
            </a:outerShdw>
          </a:effectLst>
        </p:spPr>
      </p:pic>
      <p:pic>
        <p:nvPicPr>
          <p:cNvPr id="6" name="図 5">
            <a:extLst>
              <a:ext uri="{FF2B5EF4-FFF2-40B4-BE49-F238E27FC236}">
                <a16:creationId xmlns:a16="http://schemas.microsoft.com/office/drawing/2014/main" id="{0DFF7354-D629-C99F-1BA2-53B37FC2A903}"/>
              </a:ext>
            </a:extLst>
          </p:cNvPr>
          <p:cNvPicPr>
            <a:picLocks noChangeAspect="1"/>
          </p:cNvPicPr>
          <p:nvPr/>
        </p:nvPicPr>
        <p:blipFill>
          <a:blip r:embed="rId4"/>
          <a:stretch>
            <a:fillRect/>
          </a:stretch>
        </p:blipFill>
        <p:spPr>
          <a:xfrm>
            <a:off x="6335988" y="1564893"/>
            <a:ext cx="1929994" cy="2754667"/>
          </a:xfrm>
          <a:prstGeom prst="rect">
            <a:avLst/>
          </a:prstGeom>
          <a:ln>
            <a:noFill/>
          </a:ln>
          <a:effectLst>
            <a:outerShdw blurRad="292100" dist="139700" dir="2700000" algn="tl" rotWithShape="0">
              <a:srgbClr val="333333">
                <a:alpha val="65000"/>
              </a:srgbClr>
            </a:outerShdw>
          </a:effectLst>
        </p:spPr>
      </p:pic>
      <p:pic>
        <p:nvPicPr>
          <p:cNvPr id="7" name="図 6">
            <a:extLst>
              <a:ext uri="{FF2B5EF4-FFF2-40B4-BE49-F238E27FC236}">
                <a16:creationId xmlns:a16="http://schemas.microsoft.com/office/drawing/2014/main" id="{592D7BBB-10DA-B4CC-0B43-CEBE6F510C26}"/>
              </a:ext>
            </a:extLst>
          </p:cNvPr>
          <p:cNvPicPr>
            <a:picLocks noChangeAspect="1"/>
          </p:cNvPicPr>
          <p:nvPr/>
        </p:nvPicPr>
        <p:blipFill>
          <a:blip r:embed="rId5"/>
          <a:stretch>
            <a:fillRect/>
          </a:stretch>
        </p:blipFill>
        <p:spPr>
          <a:xfrm>
            <a:off x="6086713" y="1349738"/>
            <a:ext cx="1870905" cy="2674514"/>
          </a:xfrm>
          <a:prstGeom prst="rect">
            <a:avLst/>
          </a:prstGeom>
          <a:effectLst>
            <a:outerShdw blurRad="292100" dist="139700" dir="2700000" algn="tl" rotWithShape="0">
              <a:prstClr val="black">
                <a:alpha val="65000"/>
              </a:prstClr>
            </a:outerShdw>
          </a:effectLst>
        </p:spPr>
      </p:pic>
      <p:sp>
        <p:nvSpPr>
          <p:cNvPr id="8" name="正方形/長方形 7">
            <a:extLst>
              <a:ext uri="{FF2B5EF4-FFF2-40B4-BE49-F238E27FC236}">
                <a16:creationId xmlns:a16="http://schemas.microsoft.com/office/drawing/2014/main" id="{636C76B9-2B12-89D4-65CE-C2E14E0BD3E5}"/>
              </a:ext>
            </a:extLst>
          </p:cNvPr>
          <p:cNvSpPr/>
          <p:nvPr/>
        </p:nvSpPr>
        <p:spPr>
          <a:xfrm>
            <a:off x="1884682" y="2769296"/>
            <a:ext cx="3506919" cy="216658"/>
          </a:xfrm>
          <a:prstGeom prst="rect">
            <a:avLst/>
          </a:prstGeom>
          <a:noFill/>
          <a:ln w="19050">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 name="直線矢印コネクタ 9">
            <a:extLst>
              <a:ext uri="{FF2B5EF4-FFF2-40B4-BE49-F238E27FC236}">
                <a16:creationId xmlns:a16="http://schemas.microsoft.com/office/drawing/2014/main" id="{082D1250-2138-7D26-32DD-2C7E0B964F34}"/>
              </a:ext>
            </a:extLst>
          </p:cNvPr>
          <p:cNvCxnSpPr>
            <a:cxnSpLocks/>
          </p:cNvCxnSpPr>
          <p:nvPr/>
        </p:nvCxnSpPr>
        <p:spPr>
          <a:xfrm flipV="1">
            <a:off x="4629392" y="3175809"/>
            <a:ext cx="1706596" cy="848443"/>
          </a:xfrm>
          <a:prstGeom prst="straightConnector1">
            <a:avLst/>
          </a:prstGeom>
          <a:ln w="603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Google Shape;983;p40">
            <a:extLst>
              <a:ext uri="{FF2B5EF4-FFF2-40B4-BE49-F238E27FC236}">
                <a16:creationId xmlns:a16="http://schemas.microsoft.com/office/drawing/2014/main" id="{115A9226-6B0F-EB15-A803-783526E47ADF}"/>
              </a:ext>
            </a:extLst>
          </p:cNvPr>
          <p:cNvSpPr txBox="1">
            <a:spLocks noGrp="1"/>
          </p:cNvSpPr>
          <p:nvPr>
            <p:ph type="title"/>
          </p:nvPr>
        </p:nvSpPr>
        <p:spPr>
          <a:xfrm>
            <a:off x="311150" y="109538"/>
            <a:ext cx="8528050" cy="661987"/>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dk1"/>
              </a:buClr>
              <a:buSzPct val="100000"/>
              <a:buFont typeface="Arial"/>
              <a:buNone/>
            </a:pPr>
            <a:r>
              <a:rPr kumimoji="1" lang="ja-JP" altLang="en-US" sz="3200" dirty="0"/>
              <a:t>活用事例：狙われる</a:t>
            </a:r>
            <a:r>
              <a:rPr kumimoji="1" lang="en-US" altLang="ja-JP" sz="3200" dirty="0"/>
              <a:t>UTM</a:t>
            </a:r>
            <a:r>
              <a:rPr kumimoji="1" lang="ja-JP" altLang="en-US" sz="3200" dirty="0"/>
              <a:t>の解決策</a:t>
            </a:r>
            <a:endParaRPr dirty="0"/>
          </a:p>
        </p:txBody>
      </p:sp>
      <p:pic>
        <p:nvPicPr>
          <p:cNvPr id="14" name="図 13">
            <a:extLst>
              <a:ext uri="{FF2B5EF4-FFF2-40B4-BE49-F238E27FC236}">
                <a16:creationId xmlns:a16="http://schemas.microsoft.com/office/drawing/2014/main" id="{7DA652BF-A9F6-9F84-4366-8D92C52E733B}"/>
              </a:ext>
            </a:extLst>
          </p:cNvPr>
          <p:cNvPicPr>
            <a:picLocks noChangeAspect="1"/>
          </p:cNvPicPr>
          <p:nvPr/>
        </p:nvPicPr>
        <p:blipFill>
          <a:blip r:embed="rId6"/>
          <a:stretch>
            <a:fillRect/>
          </a:stretch>
        </p:blipFill>
        <p:spPr>
          <a:xfrm>
            <a:off x="3322818" y="3186760"/>
            <a:ext cx="1487715" cy="1762214"/>
          </a:xfrm>
          <a:prstGeom prst="rect">
            <a:avLst/>
          </a:prstGeom>
          <a:ln>
            <a:solidFill>
              <a:schemeClr val="bg1">
                <a:lumMod val="75000"/>
              </a:schemeClr>
            </a:solidFill>
          </a:ln>
        </p:spPr>
      </p:pic>
      <p:sp>
        <p:nvSpPr>
          <p:cNvPr id="16" name="四角形: 角を丸くする 15">
            <a:extLst>
              <a:ext uri="{FF2B5EF4-FFF2-40B4-BE49-F238E27FC236}">
                <a16:creationId xmlns:a16="http://schemas.microsoft.com/office/drawing/2014/main" id="{2E3022C4-90B2-7481-FC23-0CFE9646F6E5}"/>
              </a:ext>
            </a:extLst>
          </p:cNvPr>
          <p:cNvSpPr/>
          <p:nvPr/>
        </p:nvSpPr>
        <p:spPr>
          <a:xfrm>
            <a:off x="230189" y="803840"/>
            <a:ext cx="6185257" cy="442818"/>
          </a:xfrm>
          <a:prstGeom prst="round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b="1" dirty="0">
                <a:latin typeface="游ゴシック" panose="020B0400000000000000" pitchFamily="50" charset="-128"/>
                <a:ea typeface="游ゴシック" panose="020B0400000000000000" pitchFamily="50" charset="-128"/>
              </a:rPr>
              <a:t>FortiGate</a:t>
            </a:r>
            <a:r>
              <a:rPr kumimoji="1" lang="ja-JP" altLang="en-US" b="1" dirty="0">
                <a:latin typeface="游ゴシック" panose="020B0400000000000000" pitchFamily="50" charset="-128"/>
                <a:ea typeface="游ゴシック" panose="020B0400000000000000" pitchFamily="50" charset="-128"/>
              </a:rPr>
              <a:t>ヘルスチェックレポート（サンプル）</a:t>
            </a:r>
          </a:p>
        </p:txBody>
      </p:sp>
      <p:sp>
        <p:nvSpPr>
          <p:cNvPr id="18" name="テキスト ボックス 17">
            <a:extLst>
              <a:ext uri="{FF2B5EF4-FFF2-40B4-BE49-F238E27FC236}">
                <a16:creationId xmlns:a16="http://schemas.microsoft.com/office/drawing/2014/main" id="{56B46149-DBEA-FCE4-9683-E42B655DA0C7}"/>
              </a:ext>
            </a:extLst>
          </p:cNvPr>
          <p:cNvSpPr txBox="1"/>
          <p:nvPr/>
        </p:nvSpPr>
        <p:spPr>
          <a:xfrm>
            <a:off x="6609626" y="721956"/>
            <a:ext cx="2469719" cy="584775"/>
          </a:xfrm>
          <a:prstGeom prst="rect">
            <a:avLst/>
          </a:prstGeom>
          <a:noFill/>
        </p:spPr>
        <p:txBody>
          <a:bodyPr wrap="square">
            <a:spAutoFit/>
          </a:bodyPr>
          <a:lstStyle/>
          <a:p>
            <a:r>
              <a:rPr kumimoji="1" lang="en-US" altLang="ja-JP" sz="1600" b="1" dirty="0">
                <a:solidFill>
                  <a:srgbClr val="00B0F0"/>
                </a:solidFill>
                <a:latin typeface="游ゴシック" panose="020B0400000000000000" pitchFamily="50" charset="-128"/>
                <a:ea typeface="游ゴシック" panose="020B0400000000000000" pitchFamily="50" charset="-128"/>
              </a:rPr>
              <a:t>PDF</a:t>
            </a:r>
            <a:r>
              <a:rPr kumimoji="1" lang="ja-JP" altLang="en-US" sz="1600" b="1" dirty="0">
                <a:solidFill>
                  <a:srgbClr val="00B0F0"/>
                </a:solidFill>
                <a:latin typeface="游ゴシック" panose="020B0400000000000000" pitchFamily="50" charset="-128"/>
                <a:ea typeface="游ゴシック" panose="020B0400000000000000" pitchFamily="50" charset="-128"/>
              </a:rPr>
              <a:t>化なので印刷可能！</a:t>
            </a:r>
            <a:endParaRPr kumimoji="1" lang="en-US" altLang="ja-JP" sz="1600" b="1" dirty="0">
              <a:solidFill>
                <a:srgbClr val="00B0F0"/>
              </a:solidFill>
              <a:latin typeface="游ゴシック" panose="020B0400000000000000" pitchFamily="50" charset="-128"/>
              <a:ea typeface="游ゴシック" panose="020B0400000000000000" pitchFamily="50" charset="-128"/>
            </a:endParaRPr>
          </a:p>
          <a:p>
            <a:r>
              <a:rPr lang="ja-JP" altLang="en-US" sz="1600" b="1" dirty="0">
                <a:solidFill>
                  <a:srgbClr val="00B0F0"/>
                </a:solidFill>
                <a:latin typeface="游ゴシック" panose="020B0400000000000000" pitchFamily="50" charset="-128"/>
                <a:ea typeface="游ゴシック" panose="020B0400000000000000" pitchFamily="50" charset="-128"/>
              </a:rPr>
              <a:t>診断で脆弱性を可視化！</a:t>
            </a:r>
          </a:p>
        </p:txBody>
      </p:sp>
      <p:cxnSp>
        <p:nvCxnSpPr>
          <p:cNvPr id="9" name="直線矢印コネクタ 8">
            <a:extLst>
              <a:ext uri="{FF2B5EF4-FFF2-40B4-BE49-F238E27FC236}">
                <a16:creationId xmlns:a16="http://schemas.microsoft.com/office/drawing/2014/main" id="{2A245430-4E0B-EBDB-EA9F-386CD90E8C9A}"/>
              </a:ext>
            </a:extLst>
          </p:cNvPr>
          <p:cNvCxnSpPr>
            <a:cxnSpLocks/>
            <a:stCxn id="8" idx="2"/>
          </p:cNvCxnSpPr>
          <p:nvPr/>
        </p:nvCxnSpPr>
        <p:spPr>
          <a:xfrm>
            <a:off x="3638142" y="2985954"/>
            <a:ext cx="269979" cy="327180"/>
          </a:xfrm>
          <a:prstGeom prst="straightConnector1">
            <a:avLst/>
          </a:prstGeom>
          <a:ln w="603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6047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ホワイト">
  <a:themeElements>
    <a:clrScheme name="Cybereason">
      <a:dk1>
        <a:srgbClr val="2C2C2B"/>
      </a:dk1>
      <a:lt1>
        <a:srgbClr val="FFFFFF"/>
      </a:lt1>
      <a:dk2>
        <a:srgbClr val="1B5066"/>
      </a:dk2>
      <a:lt2>
        <a:srgbClr val="E7E6E6"/>
      </a:lt2>
      <a:accent1>
        <a:srgbClr val="1BA3D5"/>
      </a:accent1>
      <a:accent2>
        <a:srgbClr val="A3A844"/>
      </a:accent2>
      <a:accent3>
        <a:srgbClr val="F28E2A"/>
      </a:accent3>
      <a:accent4>
        <a:srgbClr val="FFC000"/>
      </a:accent4>
      <a:accent5>
        <a:srgbClr val="2EC9FE"/>
      </a:accent5>
      <a:accent6>
        <a:srgbClr val="CB2B3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_black&amp;white_202010_00" id="{DE8E3B34-5279-CC42-B9A0-162E8E7F8DEC}" vid="{29A42B3B-06B4-2140-8D4E-0DAC984CE529}"/>
    </a:ext>
  </a:extLst>
</a:theme>
</file>

<file path=ppt/theme/theme2.xml><?xml version="1.0" encoding="utf-8"?>
<a:theme xmlns:a="http://schemas.openxmlformats.org/drawingml/2006/main" name=" ブラック ">
  <a:themeElements>
    <a:clrScheme name="Cybereason">
      <a:dk1>
        <a:srgbClr val="2C2C2B"/>
      </a:dk1>
      <a:lt1>
        <a:srgbClr val="FFFFFF"/>
      </a:lt1>
      <a:dk2>
        <a:srgbClr val="1B5066"/>
      </a:dk2>
      <a:lt2>
        <a:srgbClr val="E7E6E6"/>
      </a:lt2>
      <a:accent1>
        <a:srgbClr val="1BA3D5"/>
      </a:accent1>
      <a:accent2>
        <a:srgbClr val="A3A844"/>
      </a:accent2>
      <a:accent3>
        <a:srgbClr val="F28E2A"/>
      </a:accent3>
      <a:accent4>
        <a:srgbClr val="FFC000"/>
      </a:accent4>
      <a:accent5>
        <a:srgbClr val="2EC9FE"/>
      </a:accent5>
      <a:accent6>
        <a:srgbClr val="CB2B34"/>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t_black&amp;white_202010_00" id="{DE8E3B34-5279-CC42-B9A0-162E8E7F8DEC}" vid="{E2DF1612-87A6-6744-82B8-C5D4C3356247}"/>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ホワイト</Template>
  <TotalTime>9295</TotalTime>
  <Words>4612</Words>
  <Application>Microsoft Office PowerPoint</Application>
  <PresentationFormat>画面に合わせる (16:9)</PresentationFormat>
  <Paragraphs>690</Paragraphs>
  <Slides>47</Slides>
  <Notes>8</Notes>
  <HiddenSlides>0</HiddenSlides>
  <MMClips>0</MMClips>
  <ScaleCrop>false</ScaleCrop>
  <HeadingPairs>
    <vt:vector size="6" baseType="variant">
      <vt:variant>
        <vt:lpstr>使用されているフォント</vt:lpstr>
      </vt:variant>
      <vt:variant>
        <vt:i4>9</vt:i4>
      </vt:variant>
      <vt:variant>
        <vt:lpstr>テーマ</vt:lpstr>
      </vt:variant>
      <vt:variant>
        <vt:i4>2</vt:i4>
      </vt:variant>
      <vt:variant>
        <vt:lpstr>スライド タイトル</vt:lpstr>
      </vt:variant>
      <vt:variant>
        <vt:i4>47</vt:i4>
      </vt:variant>
    </vt:vector>
  </HeadingPairs>
  <TitlesOfParts>
    <vt:vector size="58" baseType="lpstr">
      <vt:lpstr>Helvetica Neue</vt:lpstr>
      <vt:lpstr>Meiryo UI</vt:lpstr>
      <vt:lpstr>Meiryo</vt:lpstr>
      <vt:lpstr>Meiryo</vt:lpstr>
      <vt:lpstr>游ゴシック</vt:lpstr>
      <vt:lpstr>游明朝</vt:lpstr>
      <vt:lpstr>Arial</vt:lpstr>
      <vt:lpstr>Calibri</vt:lpstr>
      <vt:lpstr>Wingdings</vt:lpstr>
      <vt:lpstr>ホワイト</vt:lpstr>
      <vt:lpstr> ブラック </vt:lpstr>
      <vt:lpstr>PowerPoint プレゼンテーション</vt:lpstr>
      <vt:lpstr>サイバーセキュリティスタートアップ“SingleID”</vt:lpstr>
      <vt:lpstr>SingleIDの価値提供</vt:lpstr>
      <vt:lpstr>中小企業向けシステムの認証ソリューション</vt:lpstr>
      <vt:lpstr>クラウドRadiusの重要性</vt:lpstr>
      <vt:lpstr>PowerPoint プレゼンテーション</vt:lpstr>
      <vt:lpstr>SingleIDアーキテクチャ</vt:lpstr>
      <vt:lpstr>ネットワークヘルスケア＆クラウドヘルスケア</vt:lpstr>
      <vt:lpstr>活用事例：狙われるUTMの解決策</vt:lpstr>
      <vt:lpstr>活用事例：狙われるMicrosoft365の解決策</vt:lpstr>
      <vt:lpstr>ネットワークカタログによる簡易設定</vt:lpstr>
      <vt:lpstr>アプリカタログによる簡易設定</vt:lpstr>
      <vt:lpstr>PowerPoint プレゼンテーション</vt:lpstr>
      <vt:lpstr>プレイヤーと守備範囲</vt:lpstr>
      <vt:lpstr>ポジショニングマップ（リテラシー×企業規模）</vt:lpstr>
      <vt:lpstr>ポジショニングマップ（クラウドRadius×IDaaS)</vt:lpstr>
      <vt:lpstr>中小企業の特徴</vt:lpstr>
      <vt:lpstr>SingleIDによるカスタマーベネフィット</vt:lpstr>
      <vt:lpstr>SingleIDの強みを活かした販売店様のメリット</vt:lpstr>
      <vt:lpstr>PowerPoint プレゼンテーション</vt:lpstr>
      <vt:lpstr>先行事例：狙われるUTMの解決策</vt:lpstr>
      <vt:lpstr>先行研究：狙われる境界線防御と移り変わる標的</vt:lpstr>
      <vt:lpstr>先行事例：個人情報保護法 改正</vt:lpstr>
      <vt:lpstr>先行事例：Microsoft365設定不備による漏洩</vt:lpstr>
      <vt:lpstr>課題まとめ</vt:lpstr>
      <vt:lpstr>PowerPoint プレゼンテーション</vt:lpstr>
      <vt:lpstr>クラウド認証サービスでセキュリティと利便性を最大化</vt:lpstr>
      <vt:lpstr>電子証明書とは？</vt:lpstr>
      <vt:lpstr>導入のメリット</vt:lpstr>
      <vt:lpstr>スコープ①：リモートアクセスのセキュリティと利便性の解決策</vt:lpstr>
      <vt:lpstr>スコープ②：無線LANのセキュリティと利便性の解決策</vt:lpstr>
      <vt:lpstr>スコープ②：無線LANのセキュリティと利便性の解決策</vt:lpstr>
      <vt:lpstr>活用事例：狙われるUTMの解決策</vt:lpstr>
      <vt:lpstr>PowerPoint プレゼンテーション</vt:lpstr>
      <vt:lpstr>プレイヤー機能＆価格マップ</vt:lpstr>
      <vt:lpstr>グローバルリーダーから読み解く現状分析</vt:lpstr>
      <vt:lpstr>我が国における企業推移</vt:lpstr>
      <vt:lpstr>ニューノーマル時代のセキュリティポリシー</vt:lpstr>
      <vt:lpstr>リテラシーとコストの課題</vt:lpstr>
      <vt:lpstr>セキュリティと投資コストのバランスが求められる</vt:lpstr>
      <vt:lpstr>現実的なセキュリティ投資が必要である</vt:lpstr>
      <vt:lpstr>インターネット接続における対策</vt:lpstr>
      <vt:lpstr>ヘルスチェック for Microsoft365</vt:lpstr>
      <vt:lpstr>ヘルスチェック for Microsoft365</vt:lpstr>
      <vt:lpstr>ヘルスチェック for AWS</vt:lpstr>
      <vt:lpstr>ヘルスチェック for Azure</vt:lpstr>
      <vt:lpstr>ヘルスチェック for Salesforce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SID2021_1stCall</dc:title>
  <dc:creator>Microsoft Office User</dc:creator>
  <cp:lastModifiedBy>貴章 石川</cp:lastModifiedBy>
  <cp:revision>192</cp:revision>
  <cp:lastPrinted>2023-06-20T03:12:33Z</cp:lastPrinted>
  <dcterms:created xsi:type="dcterms:W3CDTF">2020-10-30T01:16:14Z</dcterms:created>
  <dcterms:modified xsi:type="dcterms:W3CDTF">2023-07-20T07:19:46Z</dcterms:modified>
</cp:coreProperties>
</file>